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x="18288000" cy="10287000"/>
  <p:notesSz cx="6858000" cy="9144000"/>
  <p:embeddedFontLst>
    <p:embeddedFont>
      <p:font typeface="TDTD밝은별" charset="1" panose="02000503000000000000"/>
      <p:regular r:id="rId66"/>
    </p:embeddedFont>
    <p:embeddedFont>
      <p:font typeface="무궁화 고딕" charset="1" panose="02020603020101020101"/>
      <p:regular r:id="rId67"/>
    </p:embeddedFont>
    <p:embeddedFont>
      <p:font typeface="Agrandir Grand Heavy" charset="1" panose="00000A07000000000000"/>
      <p:regular r:id="rId68"/>
    </p:embeddedFont>
    <p:embeddedFont>
      <p:font typeface="Agrandir" charset="1" panose="00000500000000000000"/>
      <p:regular r:id="rId69"/>
    </p:embeddedFont>
    <p:embeddedFont>
      <p:font typeface="Agrandir Grand Bold" charset="1" panose="00000807000000000000"/>
      <p:regular r:id="rId70"/>
    </p:embeddedFont>
    <p:embeddedFont>
      <p:font typeface="210 도시락" charset="1" panose="02020603020101020101"/>
      <p:regular r:id="rId71"/>
    </p:embeddedFont>
    <p:embeddedFont>
      <p:font typeface="Agrandir Bold" charset="1" panose="0000080000000000000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slides/slide2.xml" Type="http://schemas.openxmlformats.org/officeDocument/2006/relationships/slide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embeddings/oleObject4.bin" Type="http://schemas.openxmlformats.org/officeDocument/2006/relationships/oleObjec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embeddings/oleObject5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9.png" Type="http://schemas.openxmlformats.org/officeDocument/2006/relationships/image"/><Relationship Id="rId5" Target="../embeddings/oleObject6.bin" Type="http://schemas.openxmlformats.org/officeDocument/2006/relationships/oleObjec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embeddings/oleObject7.bin" Type="http://schemas.openxmlformats.org/officeDocument/2006/relationships/oleObjec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embeddings/oleObject8.bin" Type="http://schemas.openxmlformats.org/officeDocument/2006/relationships/oleObjec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embeddings/oleObject9.bin" Type="http://schemas.openxmlformats.org/officeDocument/2006/relationships/oleObjec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embeddings/oleObject10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embeddings/oleObject11.bin" Type="http://schemas.openxmlformats.org/officeDocument/2006/relationships/oleObject"/><Relationship Id="rId6" Target="../media/image35.png" Type="http://schemas.openxmlformats.org/officeDocument/2006/relationships/image"/><Relationship Id="rId7" Target="../embeddings/oleObject12.bin" Type="http://schemas.openxmlformats.org/officeDocument/2006/relationships/oleObjec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embeddings/oleObject13.bin" Type="http://schemas.openxmlformats.org/officeDocument/2006/relationships/oleObjec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7.png" Type="http://schemas.openxmlformats.org/officeDocument/2006/relationships/image"/><Relationship Id="rId5" Target="../embeddings/oleObject14.bin" Type="http://schemas.openxmlformats.org/officeDocument/2006/relationships/oleObject"/><Relationship Id="rId6" Target="../media/image38.png" Type="http://schemas.openxmlformats.org/officeDocument/2006/relationships/image"/><Relationship Id="rId7" Target="../embeddings/oleObject15.bin" Type="http://schemas.openxmlformats.org/officeDocument/2006/relationships/oleObject"/><Relationship Id="rId8" Target="../media/image39.png" Type="http://schemas.openxmlformats.org/officeDocument/2006/relationships/image"/><Relationship Id="rId9" Target="../embeddings/oleObject16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embeddings/oleObject17.bin" Type="http://schemas.openxmlformats.org/officeDocument/2006/relationships/oleObject"/><Relationship Id="rId6" Target="../media/image41.png" Type="http://schemas.openxmlformats.org/officeDocument/2006/relationships/image"/><Relationship Id="rId7" Target="../embeddings/oleObject18.bin" Type="http://schemas.openxmlformats.org/officeDocument/2006/relationships/oleObject"/><Relationship Id="rId8" Target="../media/image42.png" Type="http://schemas.openxmlformats.org/officeDocument/2006/relationships/image"/><Relationship Id="rId9" Target="../embeddings/oleObject19.bin" Type="http://schemas.openxmlformats.org/officeDocument/2006/relationships/oleObjec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0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1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2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4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5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6.jpe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7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8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9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60.jpe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61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62.jpe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6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64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65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66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67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68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69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70.jpe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71.jpe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72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21.jpeg" Type="http://schemas.openxmlformats.org/officeDocument/2006/relationships/image"/><Relationship Id="rId15" Target="../media/image22.jpeg" Type="http://schemas.openxmlformats.org/officeDocument/2006/relationships/image"/><Relationship Id="rId16" Target="../media/image23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jpeg" Type="http://schemas.openxmlformats.org/officeDocument/2006/relationships/image"/><Relationship Id="rId9" Target="../media/image16.jpe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3.png" Type="http://schemas.openxmlformats.org/officeDocument/2006/relationships/image"/><Relationship Id="rId5" Target="../media/image74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6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7.png" Type="http://schemas.openxmlformats.org/officeDocument/2006/relationships/image"/><Relationship Id="rId5" Target="../media/image78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8.png" Type="http://schemas.openxmlformats.org/officeDocument/2006/relationships/image"/><Relationship Id="rId11" Target="../media/image89.svg" Type="http://schemas.openxmlformats.org/officeDocument/2006/relationships/image"/><Relationship Id="rId12" Target="../media/image90.png" Type="http://schemas.openxmlformats.org/officeDocument/2006/relationships/image"/><Relationship Id="rId13" Target="../media/image91.svg" Type="http://schemas.openxmlformats.org/officeDocument/2006/relationships/image"/><Relationship Id="rId14" Target="../media/image92.png" Type="http://schemas.openxmlformats.org/officeDocument/2006/relationships/image"/><Relationship Id="rId15" Target="../media/image93.svg" Type="http://schemas.openxmlformats.org/officeDocument/2006/relationships/image"/><Relationship Id="rId16" Target="../media/image94.png" Type="http://schemas.openxmlformats.org/officeDocument/2006/relationships/image"/><Relationship Id="rId17" Target="../media/image95.svg" Type="http://schemas.openxmlformats.org/officeDocument/2006/relationships/image"/><Relationship Id="rId18" Target="../media/image96.png" Type="http://schemas.openxmlformats.org/officeDocument/2006/relationships/image"/><Relationship Id="rId19" Target="../media/image9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2.png" Type="http://schemas.openxmlformats.org/officeDocument/2006/relationships/image"/><Relationship Id="rId5" Target="../media/image83.svg" Type="http://schemas.openxmlformats.org/officeDocument/2006/relationships/image"/><Relationship Id="rId6" Target="../media/image84.png" Type="http://schemas.openxmlformats.org/officeDocument/2006/relationships/image"/><Relationship Id="rId7" Target="../media/image85.svg" Type="http://schemas.openxmlformats.org/officeDocument/2006/relationships/image"/><Relationship Id="rId8" Target="../media/image86.png" Type="http://schemas.openxmlformats.org/officeDocument/2006/relationships/image"/><Relationship Id="rId9" Target="../media/image87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8.png" Type="http://schemas.openxmlformats.org/officeDocument/2006/relationships/image"/><Relationship Id="rId5" Target="../media/image99.png" Type="http://schemas.openxmlformats.org/officeDocument/2006/relationships/image"/><Relationship Id="rId6" Target="../media/image100.png" Type="http://schemas.openxmlformats.org/officeDocument/2006/relationships/image"/><Relationship Id="rId7" Target="../media/image101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2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embeddings/oleObject3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0686" y="3498463"/>
            <a:ext cx="9826629" cy="252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38"/>
              </a:lnSpc>
            </a:pPr>
            <a:r>
              <a:rPr lang="en-US" sz="14670">
                <a:solidFill>
                  <a:srgbClr val="FFA600"/>
                </a:solidFill>
                <a:latin typeface="TDTD밝은별"/>
                <a:ea typeface="TDTD밝은별"/>
                <a:cs typeface="TDTD밝은별"/>
                <a:sym typeface="TDTD밝은별"/>
              </a:rPr>
              <a:t>MOIDA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26896" y="7030744"/>
            <a:ext cx="6434208" cy="447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sz="2617">
                <a:solidFill>
                  <a:srgbClr val="D089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모이는 사람들 </a:t>
            </a:r>
            <a:r>
              <a:rPr lang="en-US" sz="2617" strike="sngStrike">
                <a:solidFill>
                  <a:srgbClr val="D089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다섯</a:t>
            </a:r>
            <a:r>
              <a:rPr lang="en-US" sz="2617" strike="noStrike">
                <a:solidFill>
                  <a:srgbClr val="D089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 네</a:t>
            </a:r>
            <a:r>
              <a:rPr lang="en-US" sz="2617">
                <a:solidFill>
                  <a:srgbClr val="D08906"/>
                </a:solidFill>
                <a:latin typeface="무궁화 고딕"/>
                <a:ea typeface="무궁화 고딕"/>
                <a:cs typeface="무궁화 고딕"/>
                <a:sym typeface="무궁화 고딕"/>
              </a:rPr>
              <a:t>명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853605">
            <a:off x="-3551439" y="-1863403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2843629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요구사항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19175" y="3027978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단위업무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07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4208668" y="271615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5757" y="4778595"/>
            <a:ext cx="59530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테이블 정의서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5757" y="4182653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08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5688934" y="1028700"/>
          <a:ext cx="16230600" cy="5963477"/>
        </p:xfrm>
        <a:graphic>
          <a:graphicData uri="http://schemas.openxmlformats.org/presentationml/2006/ole">
            <p:oleObj imgW="19469100" imgH="9207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6" id="6"/>
          <p:cNvGraphicFramePr/>
          <p:nvPr/>
        </p:nvGraphicFramePr>
        <p:xfrm>
          <a:off x="5688934" y="7584167"/>
          <a:ext cx="11570366" cy="5829300"/>
        </p:xfrm>
        <a:graphic>
          <a:graphicData uri="http://schemas.openxmlformats.org/presentationml/2006/ole">
            <p:oleObj imgW="13881100" imgH="81407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4208668" y="271615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5757" y="4778595"/>
            <a:ext cx="59530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테이블 정의서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5757" y="4182653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08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5688934" y="1028700"/>
          <a:ext cx="16230600" cy="5963477"/>
        </p:xfrm>
        <a:graphic>
          <a:graphicData uri="http://schemas.openxmlformats.org/presentationml/2006/ole">
            <p:oleObj imgW="19469100" imgH="9207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4208668" y="271615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5757" y="4778595"/>
            <a:ext cx="59530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테이블 정의서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5757" y="4182653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08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5688934" y="1028700"/>
          <a:ext cx="16230600" cy="5963477"/>
        </p:xfrm>
        <a:graphic>
          <a:graphicData uri="http://schemas.openxmlformats.org/presentationml/2006/ole">
            <p:oleObj imgW="19469100" imgH="9207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6" id="6"/>
          <p:cNvGraphicFramePr/>
          <p:nvPr/>
        </p:nvGraphicFramePr>
        <p:xfrm>
          <a:off x="5688934" y="5354184"/>
          <a:ext cx="11570366" cy="5829300"/>
        </p:xfrm>
        <a:graphic>
          <a:graphicData uri="http://schemas.openxmlformats.org/presentationml/2006/ole">
            <p:oleObj imgW="13881100" imgH="81407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" id="7"/>
          <p:cNvGraphicFramePr/>
          <p:nvPr/>
        </p:nvGraphicFramePr>
        <p:xfrm>
          <a:off x="5688934" y="7584167"/>
          <a:ext cx="11570366" cy="5829300"/>
        </p:xfrm>
        <a:graphic>
          <a:graphicData uri="http://schemas.openxmlformats.org/presentationml/2006/ole">
            <p:oleObj imgW="13881100" imgH="81407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853605">
            <a:off x="-3551439" y="-1863403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결과물 소개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01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509545" y="3446780"/>
            <a:ext cx="9268910" cy="1894876"/>
          </a:xfrm>
          <a:custGeom>
            <a:avLst/>
            <a:gdLst/>
            <a:ahLst/>
            <a:cxnLst/>
            <a:rect r="r" b="b" t="t" l="l"/>
            <a:pathLst>
              <a:path h="1894876" w="9268910">
                <a:moveTo>
                  <a:pt x="0" y="0"/>
                </a:moveTo>
                <a:lnTo>
                  <a:pt x="9268910" y="0"/>
                </a:lnTo>
                <a:lnTo>
                  <a:pt x="9268910" y="1894876"/>
                </a:lnTo>
                <a:lnTo>
                  <a:pt x="0" y="18948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87923" y="3971503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81686" y="3827248"/>
            <a:ext cx="3325769" cy="26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8"/>
              </a:lnSpc>
            </a:pPr>
            <a:r>
              <a:rPr lang="en-US" sz="1751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GITHUB REPOSITORY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81686" y="4486101"/>
            <a:ext cx="7086626" cy="514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https://github.com/moim5/moida-spring-boot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460107" y="6294156"/>
            <a:ext cx="9268910" cy="1894876"/>
          </a:xfrm>
          <a:custGeom>
            <a:avLst/>
            <a:gdLst/>
            <a:ahLst/>
            <a:cxnLst/>
            <a:rect r="r" b="b" t="t" l="l"/>
            <a:pathLst>
              <a:path h="1894876" w="9268910">
                <a:moveTo>
                  <a:pt x="0" y="0"/>
                </a:moveTo>
                <a:lnTo>
                  <a:pt x="9268910" y="0"/>
                </a:lnTo>
                <a:lnTo>
                  <a:pt x="9268910" y="1894875"/>
                </a:lnTo>
                <a:lnTo>
                  <a:pt x="0" y="1894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32248" y="6674624"/>
            <a:ext cx="3325769" cy="260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8"/>
              </a:lnSpc>
            </a:pPr>
            <a:r>
              <a:rPr lang="en-US" sz="1751" b="true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THE RESULT SITE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032248" y="7333477"/>
            <a:ext cx="7086626" cy="514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Agrandir"/>
                <a:ea typeface="Agrandir"/>
                <a:cs typeface="Agrandir"/>
                <a:sym typeface="Agrandir"/>
              </a:rPr>
              <a:t>https://moida-spring-boot.onrender.com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4208668" y="271615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5757" y="4778595"/>
            <a:ext cx="59530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테이블 정의서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35757" y="4182653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08</a:t>
            </a:r>
          </a:p>
        </p:txBody>
      </p:sp>
      <p:graphicFrame>
        <p:nvGraphicFramePr>
          <p:cNvPr name="Object 5" id="5"/>
          <p:cNvGraphicFramePr/>
          <p:nvPr/>
        </p:nvGraphicFramePr>
        <p:xfrm>
          <a:off x="5698459" y="1028700"/>
          <a:ext cx="16230600" cy="5963477"/>
        </p:xfrm>
        <a:graphic>
          <a:graphicData uri="http://schemas.openxmlformats.org/presentationml/2006/ole">
            <p:oleObj imgW="19469100" imgH="9207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6" id="6"/>
          <p:cNvGraphicFramePr/>
          <p:nvPr/>
        </p:nvGraphicFramePr>
        <p:xfrm>
          <a:off x="5688934" y="3486150"/>
          <a:ext cx="11570366" cy="5829300"/>
        </p:xfrm>
        <a:graphic>
          <a:graphicData uri="http://schemas.openxmlformats.org/presentationml/2006/ole">
            <p:oleObj imgW="13881100" imgH="81407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" id="7"/>
          <p:cNvGraphicFramePr/>
          <p:nvPr/>
        </p:nvGraphicFramePr>
        <p:xfrm>
          <a:off x="5688934" y="6362700"/>
          <a:ext cx="11570366" cy="5829300"/>
        </p:xfrm>
        <a:graphic>
          <a:graphicData uri="http://schemas.openxmlformats.org/presentationml/2006/ole">
            <p:oleObj imgW="13881100" imgH="81407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1141395">
            <a:off x="12698521" y="-396531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21014"/>
            <a:ext cx="13513260" cy="7444972"/>
          </a:xfrm>
          <a:custGeom>
            <a:avLst/>
            <a:gdLst/>
            <a:ahLst/>
            <a:cxnLst/>
            <a:rect r="r" b="b" t="t" l="l"/>
            <a:pathLst>
              <a:path h="7444972" w="13513260">
                <a:moveTo>
                  <a:pt x="0" y="0"/>
                </a:moveTo>
                <a:lnTo>
                  <a:pt x="13513260" y="0"/>
                </a:lnTo>
                <a:lnTo>
                  <a:pt x="13513260" y="7444972"/>
                </a:lnTo>
                <a:lnTo>
                  <a:pt x="0" y="74449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241" r="-5332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42589" y="5114925"/>
            <a:ext cx="25215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ERD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42589" y="466153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09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24374" y="2236394"/>
            <a:ext cx="10639252" cy="7021906"/>
          </a:xfrm>
          <a:custGeom>
            <a:avLst/>
            <a:gdLst/>
            <a:ahLst/>
            <a:cxnLst/>
            <a:rect r="r" b="b" t="t" l="l"/>
            <a:pathLst>
              <a:path h="7021906" w="10639252">
                <a:moveTo>
                  <a:pt x="0" y="0"/>
                </a:moveTo>
                <a:lnTo>
                  <a:pt x="10639252" y="0"/>
                </a:lnTo>
                <a:lnTo>
                  <a:pt x="10639252" y="7021906"/>
                </a:lnTo>
                <a:lnTo>
                  <a:pt x="0" y="7021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프로젝트 일정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18722" y="2321744"/>
            <a:ext cx="10450555" cy="6936556"/>
          </a:xfrm>
          <a:custGeom>
            <a:avLst/>
            <a:gdLst/>
            <a:ahLst/>
            <a:cxnLst/>
            <a:rect r="r" b="b" t="t" l="l"/>
            <a:pathLst>
              <a:path h="6936556" w="10450555">
                <a:moveTo>
                  <a:pt x="0" y="0"/>
                </a:moveTo>
                <a:lnTo>
                  <a:pt x="10450556" y="0"/>
                </a:lnTo>
                <a:lnTo>
                  <a:pt x="10450556" y="6936556"/>
                </a:lnTo>
                <a:lnTo>
                  <a:pt x="0" y="6936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프로젝트 일정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7599918">
            <a:off x="13563263" y="-2336951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6" y="14625104"/>
                </a:moveTo>
                <a:lnTo>
                  <a:pt x="0" y="14625104"/>
                </a:lnTo>
                <a:lnTo>
                  <a:pt x="0" y="0"/>
                </a:lnTo>
                <a:lnTo>
                  <a:pt x="10474736" y="0"/>
                </a:lnTo>
                <a:lnTo>
                  <a:pt x="10474736" y="14625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59005" y="2321744"/>
            <a:ext cx="10569990" cy="6936556"/>
          </a:xfrm>
          <a:custGeom>
            <a:avLst/>
            <a:gdLst/>
            <a:ahLst/>
            <a:cxnLst/>
            <a:rect r="r" b="b" t="t" l="l"/>
            <a:pathLst>
              <a:path h="6936556" w="10569990">
                <a:moveTo>
                  <a:pt x="0" y="0"/>
                </a:moveTo>
                <a:lnTo>
                  <a:pt x="10569990" y="0"/>
                </a:lnTo>
                <a:lnTo>
                  <a:pt x="10569990" y="6936556"/>
                </a:lnTo>
                <a:lnTo>
                  <a:pt x="0" y="6936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프로젝트 일정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10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495404"/>
            <a:ext cx="13480261" cy="7296191"/>
          </a:xfrm>
          <a:custGeom>
            <a:avLst/>
            <a:gdLst/>
            <a:ahLst/>
            <a:cxnLst/>
            <a:rect r="r" b="b" t="t" l="l"/>
            <a:pathLst>
              <a:path h="7296191" w="13480261">
                <a:moveTo>
                  <a:pt x="0" y="0"/>
                </a:moveTo>
                <a:lnTo>
                  <a:pt x="13480261" y="0"/>
                </a:lnTo>
                <a:lnTo>
                  <a:pt x="13480261" y="7296192"/>
                </a:lnTo>
                <a:lnTo>
                  <a:pt x="0" y="7296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3606" y="1308461"/>
            <a:ext cx="13635694" cy="7670078"/>
          </a:xfrm>
          <a:custGeom>
            <a:avLst/>
            <a:gdLst/>
            <a:ahLst/>
            <a:cxnLst/>
            <a:rect r="r" b="b" t="t" l="l"/>
            <a:pathLst>
              <a:path h="7670078" w="13635694">
                <a:moveTo>
                  <a:pt x="0" y="0"/>
                </a:moveTo>
                <a:lnTo>
                  <a:pt x="13635694" y="0"/>
                </a:lnTo>
                <a:lnTo>
                  <a:pt x="13635694" y="7670078"/>
                </a:lnTo>
                <a:lnTo>
                  <a:pt x="0" y="7670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3606" y="1308461"/>
            <a:ext cx="13635694" cy="7670078"/>
          </a:xfrm>
          <a:custGeom>
            <a:avLst/>
            <a:gdLst/>
            <a:ahLst/>
            <a:cxnLst/>
            <a:rect r="r" b="b" t="t" l="l"/>
            <a:pathLst>
              <a:path h="7670078" w="13635694">
                <a:moveTo>
                  <a:pt x="0" y="0"/>
                </a:moveTo>
                <a:lnTo>
                  <a:pt x="13635694" y="0"/>
                </a:lnTo>
                <a:lnTo>
                  <a:pt x="13635694" y="7670078"/>
                </a:lnTo>
                <a:lnTo>
                  <a:pt x="0" y="7670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463917" y="4670607"/>
            <a:ext cx="0" cy="706083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팀 소개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269033" y="2906255"/>
            <a:ext cx="6902698" cy="2803564"/>
            <a:chOff x="0" y="0"/>
            <a:chExt cx="9203597" cy="37380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203597" cy="3738085"/>
              <a:chOff x="0" y="0"/>
              <a:chExt cx="1817995" cy="73838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17994" cy="738387"/>
              </a:xfrm>
              <a:custGeom>
                <a:avLst/>
                <a:gdLst/>
                <a:ahLst/>
                <a:cxnLst/>
                <a:rect r="r" b="b" t="t" l="l"/>
                <a:pathLst>
                  <a:path h="738387" w="1817994">
                    <a:moveTo>
                      <a:pt x="32526" y="0"/>
                    </a:moveTo>
                    <a:lnTo>
                      <a:pt x="1785469" y="0"/>
                    </a:lnTo>
                    <a:cubicBezTo>
                      <a:pt x="1803432" y="0"/>
                      <a:pt x="1817994" y="14562"/>
                      <a:pt x="1817994" y="32526"/>
                    </a:cubicBezTo>
                    <a:lnTo>
                      <a:pt x="1817994" y="705861"/>
                    </a:lnTo>
                    <a:cubicBezTo>
                      <a:pt x="1817994" y="723825"/>
                      <a:pt x="1803432" y="738387"/>
                      <a:pt x="1785469" y="738387"/>
                    </a:cubicBezTo>
                    <a:lnTo>
                      <a:pt x="32526" y="738387"/>
                    </a:lnTo>
                    <a:cubicBezTo>
                      <a:pt x="14562" y="738387"/>
                      <a:pt x="0" y="723825"/>
                      <a:pt x="0" y="705861"/>
                    </a:cubicBezTo>
                    <a:lnTo>
                      <a:pt x="0" y="32526"/>
                    </a:lnTo>
                    <a:cubicBezTo>
                      <a:pt x="0" y="14562"/>
                      <a:pt x="14562" y="0"/>
                      <a:pt x="32526" y="0"/>
                    </a:cubicBez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0"/>
                <a:ext cx="1817995" cy="8336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717983" y="679983"/>
              <a:ext cx="1766837" cy="619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3499">
                  <a:solidFill>
                    <a:srgbClr val="FFFFFF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이기정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17983" y="1497760"/>
              <a:ext cx="4796083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공지사항(Notice)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문의(Question)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답변(Answer)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012568" y="2906255"/>
            <a:ext cx="6902698" cy="2803564"/>
            <a:chOff x="0" y="0"/>
            <a:chExt cx="9203597" cy="373808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9203597" cy="3738085"/>
              <a:chOff x="0" y="0"/>
              <a:chExt cx="1817995" cy="73838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817994" cy="738387"/>
              </a:xfrm>
              <a:custGeom>
                <a:avLst/>
                <a:gdLst/>
                <a:ahLst/>
                <a:cxnLst/>
                <a:rect r="r" b="b" t="t" l="l"/>
                <a:pathLst>
                  <a:path h="738387" w="1817994">
                    <a:moveTo>
                      <a:pt x="32526" y="0"/>
                    </a:moveTo>
                    <a:lnTo>
                      <a:pt x="1785469" y="0"/>
                    </a:lnTo>
                    <a:cubicBezTo>
                      <a:pt x="1803432" y="0"/>
                      <a:pt x="1817994" y="14562"/>
                      <a:pt x="1817994" y="32526"/>
                    </a:cubicBezTo>
                    <a:lnTo>
                      <a:pt x="1817994" y="705861"/>
                    </a:lnTo>
                    <a:cubicBezTo>
                      <a:pt x="1817994" y="723825"/>
                      <a:pt x="1803432" y="738387"/>
                      <a:pt x="1785469" y="738387"/>
                    </a:cubicBezTo>
                    <a:lnTo>
                      <a:pt x="32526" y="738387"/>
                    </a:lnTo>
                    <a:cubicBezTo>
                      <a:pt x="14562" y="738387"/>
                      <a:pt x="0" y="723825"/>
                      <a:pt x="0" y="705861"/>
                    </a:cubicBezTo>
                    <a:lnTo>
                      <a:pt x="0" y="32526"/>
                    </a:lnTo>
                    <a:cubicBezTo>
                      <a:pt x="0" y="14562"/>
                      <a:pt x="14562" y="0"/>
                      <a:pt x="325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A600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95250"/>
                <a:ext cx="1817995" cy="83363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717983" y="679983"/>
              <a:ext cx="1766837" cy="619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84"/>
                </a:lnSpc>
              </a:pPr>
              <a:r>
                <a:rPr lang="en-US" sz="3499">
                  <a:solidFill>
                    <a:srgbClr val="FFA6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윤해봉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717983" y="1497760"/>
              <a:ext cx="4796083" cy="165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전체 레이아웃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사용자 (Users)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카테고리(Category)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269033" y="6068331"/>
            <a:ext cx="6902698" cy="2803564"/>
            <a:chOff x="0" y="0"/>
            <a:chExt cx="1817995" cy="73838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17994" cy="738387"/>
            </a:xfrm>
            <a:custGeom>
              <a:avLst/>
              <a:gdLst/>
              <a:ahLst/>
              <a:cxnLst/>
              <a:rect r="r" b="b" t="t" l="l"/>
              <a:pathLst>
                <a:path h="738387" w="1817994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A6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807520" y="6599750"/>
            <a:ext cx="1325128" cy="44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3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장성남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07520" y="7412963"/>
            <a:ext cx="359706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모임 (Moim)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참가자 (Attendee)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2012568" y="6068331"/>
            <a:ext cx="6902698" cy="2803564"/>
            <a:chOff x="0" y="0"/>
            <a:chExt cx="1817995" cy="73838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17994" cy="738387"/>
            </a:xfrm>
            <a:custGeom>
              <a:avLst/>
              <a:gdLst/>
              <a:ahLst/>
              <a:cxnLst/>
              <a:rect r="r" b="b" t="t" l="l"/>
              <a:pathLst>
                <a:path h="738387" w="1817994">
                  <a:moveTo>
                    <a:pt x="32526" y="0"/>
                  </a:moveTo>
                  <a:lnTo>
                    <a:pt x="1785469" y="0"/>
                  </a:lnTo>
                  <a:cubicBezTo>
                    <a:pt x="1803432" y="0"/>
                    <a:pt x="1817994" y="14562"/>
                    <a:pt x="1817994" y="32526"/>
                  </a:cubicBezTo>
                  <a:lnTo>
                    <a:pt x="1817994" y="705861"/>
                  </a:lnTo>
                  <a:cubicBezTo>
                    <a:pt x="1817994" y="723825"/>
                    <a:pt x="1803432" y="738387"/>
                    <a:pt x="1785469" y="738387"/>
                  </a:cubicBezTo>
                  <a:lnTo>
                    <a:pt x="32526" y="738387"/>
                  </a:lnTo>
                  <a:cubicBezTo>
                    <a:pt x="14562" y="738387"/>
                    <a:pt x="0" y="723825"/>
                    <a:pt x="0" y="705861"/>
                  </a:cubicBezTo>
                  <a:lnTo>
                    <a:pt x="0" y="32526"/>
                  </a:lnTo>
                  <a:cubicBezTo>
                    <a:pt x="0" y="14562"/>
                    <a:pt x="14562" y="0"/>
                    <a:pt x="32526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95250"/>
              <a:ext cx="1817995" cy="8336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551055" y="6599750"/>
            <a:ext cx="1325128" cy="44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349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이지원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551055" y="7412963"/>
            <a:ext cx="3597063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모임 상세 페이지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리뷰 (Review)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23606" y="1308461"/>
            <a:ext cx="13635694" cy="7670078"/>
          </a:xfrm>
          <a:custGeom>
            <a:avLst/>
            <a:gdLst/>
            <a:ahLst/>
            <a:cxnLst/>
            <a:rect r="r" b="b" t="t" l="l"/>
            <a:pathLst>
              <a:path h="7670078" w="13635694">
                <a:moveTo>
                  <a:pt x="0" y="0"/>
                </a:moveTo>
                <a:lnTo>
                  <a:pt x="13635694" y="0"/>
                </a:lnTo>
                <a:lnTo>
                  <a:pt x="13635694" y="7670078"/>
                </a:lnTo>
                <a:lnTo>
                  <a:pt x="0" y="76700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958756">
            <a:off x="13050632" y="-2048814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6" y="0"/>
                </a:lnTo>
                <a:lnTo>
                  <a:pt x="10474736" y="14625105"/>
                </a:lnTo>
                <a:lnTo>
                  <a:pt x="0" y="146251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1838" y="2941351"/>
            <a:ext cx="4955826" cy="6100021"/>
            <a:chOff x="0" y="0"/>
            <a:chExt cx="1305238" cy="16065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05238" cy="1606590"/>
            </a:xfrm>
            <a:custGeom>
              <a:avLst/>
              <a:gdLst/>
              <a:ahLst/>
              <a:cxnLst/>
              <a:rect r="r" b="b" t="t" l="l"/>
              <a:pathLst>
                <a:path h="1606590" w="1305238">
                  <a:moveTo>
                    <a:pt x="32806" y="0"/>
                  </a:moveTo>
                  <a:lnTo>
                    <a:pt x="1272432" y="0"/>
                  </a:lnTo>
                  <a:cubicBezTo>
                    <a:pt x="1290550" y="0"/>
                    <a:pt x="1305238" y="14688"/>
                    <a:pt x="1305238" y="32806"/>
                  </a:cubicBezTo>
                  <a:lnTo>
                    <a:pt x="1305238" y="1573784"/>
                  </a:lnTo>
                  <a:cubicBezTo>
                    <a:pt x="1305238" y="1591902"/>
                    <a:pt x="1290550" y="1606590"/>
                    <a:pt x="1272432" y="1606590"/>
                  </a:cubicBezTo>
                  <a:lnTo>
                    <a:pt x="32806" y="1606590"/>
                  </a:lnTo>
                  <a:cubicBezTo>
                    <a:pt x="14688" y="1606590"/>
                    <a:pt x="0" y="1591902"/>
                    <a:pt x="0" y="1573784"/>
                  </a:cubicBezTo>
                  <a:lnTo>
                    <a:pt x="0" y="32806"/>
                  </a:lnTo>
                  <a:cubicBezTo>
                    <a:pt x="0" y="14688"/>
                    <a:pt x="14688" y="0"/>
                    <a:pt x="32806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0"/>
              <a:ext cx="1305238" cy="1701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31215" y="6690066"/>
            <a:ext cx="4189759" cy="2067717"/>
            <a:chOff x="0" y="0"/>
            <a:chExt cx="2717927" cy="13413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17927" cy="1341343"/>
            </a:xfrm>
            <a:custGeom>
              <a:avLst/>
              <a:gdLst/>
              <a:ahLst/>
              <a:cxnLst/>
              <a:rect r="r" b="b" t="t" l="l"/>
              <a:pathLst>
                <a:path h="1341343" w="2717927">
                  <a:moveTo>
                    <a:pt x="35109" y="0"/>
                  </a:moveTo>
                  <a:lnTo>
                    <a:pt x="2682818" y="0"/>
                  </a:lnTo>
                  <a:cubicBezTo>
                    <a:pt x="2692129" y="0"/>
                    <a:pt x="2701060" y="3699"/>
                    <a:pt x="2707644" y="10283"/>
                  </a:cubicBezTo>
                  <a:cubicBezTo>
                    <a:pt x="2714228" y="16867"/>
                    <a:pt x="2717927" y="25797"/>
                    <a:pt x="2717927" y="35109"/>
                  </a:cubicBezTo>
                  <a:lnTo>
                    <a:pt x="2717927" y="1306234"/>
                  </a:lnTo>
                  <a:cubicBezTo>
                    <a:pt x="2717927" y="1325624"/>
                    <a:pt x="2702208" y="1341343"/>
                    <a:pt x="2682818" y="1341343"/>
                  </a:cubicBezTo>
                  <a:lnTo>
                    <a:pt x="35109" y="1341343"/>
                  </a:lnTo>
                  <a:cubicBezTo>
                    <a:pt x="25797" y="1341343"/>
                    <a:pt x="16867" y="1337644"/>
                    <a:pt x="10283" y="1331060"/>
                  </a:cubicBezTo>
                  <a:cubicBezTo>
                    <a:pt x="3699" y="1324475"/>
                    <a:pt x="0" y="1315545"/>
                    <a:pt x="0" y="1306234"/>
                  </a:cubicBezTo>
                  <a:lnTo>
                    <a:pt x="0" y="35109"/>
                  </a:lnTo>
                  <a:cubicBezTo>
                    <a:pt x="0" y="25797"/>
                    <a:pt x="3699" y="16867"/>
                    <a:pt x="10283" y="10283"/>
                  </a:cubicBezTo>
                  <a:cubicBezTo>
                    <a:pt x="16867" y="3699"/>
                    <a:pt x="25797" y="0"/>
                    <a:pt x="3510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6471" r="0" b="-26471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6664935" y="2941351"/>
            <a:ext cx="4955826" cy="6100021"/>
            <a:chOff x="0" y="0"/>
            <a:chExt cx="1305238" cy="16065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05238" cy="1606590"/>
            </a:xfrm>
            <a:custGeom>
              <a:avLst/>
              <a:gdLst/>
              <a:ahLst/>
              <a:cxnLst/>
              <a:rect r="r" b="b" t="t" l="l"/>
              <a:pathLst>
                <a:path h="1606590" w="1305238">
                  <a:moveTo>
                    <a:pt x="32806" y="0"/>
                  </a:moveTo>
                  <a:lnTo>
                    <a:pt x="1272432" y="0"/>
                  </a:lnTo>
                  <a:cubicBezTo>
                    <a:pt x="1290550" y="0"/>
                    <a:pt x="1305238" y="14688"/>
                    <a:pt x="1305238" y="32806"/>
                  </a:cubicBezTo>
                  <a:lnTo>
                    <a:pt x="1305238" y="1573784"/>
                  </a:lnTo>
                  <a:cubicBezTo>
                    <a:pt x="1305238" y="1591902"/>
                    <a:pt x="1290550" y="1606590"/>
                    <a:pt x="1272432" y="1606590"/>
                  </a:cubicBezTo>
                  <a:lnTo>
                    <a:pt x="32806" y="1606590"/>
                  </a:lnTo>
                  <a:cubicBezTo>
                    <a:pt x="14688" y="1606590"/>
                    <a:pt x="0" y="1591902"/>
                    <a:pt x="0" y="1573784"/>
                  </a:cubicBezTo>
                  <a:lnTo>
                    <a:pt x="0" y="32806"/>
                  </a:lnTo>
                  <a:cubicBezTo>
                    <a:pt x="0" y="14688"/>
                    <a:pt x="14688" y="0"/>
                    <a:pt x="3280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A6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305238" cy="1701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30336" y="2941351"/>
            <a:ext cx="4955826" cy="6100021"/>
            <a:chOff x="0" y="0"/>
            <a:chExt cx="1305238" cy="16065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05238" cy="1606590"/>
            </a:xfrm>
            <a:custGeom>
              <a:avLst/>
              <a:gdLst/>
              <a:ahLst/>
              <a:cxnLst/>
              <a:rect r="r" b="b" t="t" l="l"/>
              <a:pathLst>
                <a:path h="1606590" w="1305238">
                  <a:moveTo>
                    <a:pt x="32806" y="0"/>
                  </a:moveTo>
                  <a:lnTo>
                    <a:pt x="1272432" y="0"/>
                  </a:lnTo>
                  <a:cubicBezTo>
                    <a:pt x="1290550" y="0"/>
                    <a:pt x="1305238" y="14688"/>
                    <a:pt x="1305238" y="32806"/>
                  </a:cubicBezTo>
                  <a:lnTo>
                    <a:pt x="1305238" y="1573784"/>
                  </a:lnTo>
                  <a:cubicBezTo>
                    <a:pt x="1305238" y="1591902"/>
                    <a:pt x="1290550" y="1606590"/>
                    <a:pt x="1272432" y="1606590"/>
                  </a:cubicBezTo>
                  <a:lnTo>
                    <a:pt x="32806" y="1606590"/>
                  </a:lnTo>
                  <a:cubicBezTo>
                    <a:pt x="14688" y="1606590"/>
                    <a:pt x="0" y="1591902"/>
                    <a:pt x="0" y="1573784"/>
                  </a:cubicBezTo>
                  <a:lnTo>
                    <a:pt x="0" y="32806"/>
                  </a:lnTo>
                  <a:cubicBezTo>
                    <a:pt x="0" y="14688"/>
                    <a:pt x="14688" y="0"/>
                    <a:pt x="32806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305238" cy="1701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2406211" y="3161052"/>
            <a:ext cx="4204077" cy="2544560"/>
          </a:xfrm>
          <a:custGeom>
            <a:avLst/>
            <a:gdLst/>
            <a:ahLst/>
            <a:cxnLst/>
            <a:rect r="r" b="b" t="t" l="l"/>
            <a:pathLst>
              <a:path h="2544560" w="4204077">
                <a:moveTo>
                  <a:pt x="0" y="0"/>
                </a:moveTo>
                <a:lnTo>
                  <a:pt x="4204077" y="0"/>
                </a:lnTo>
                <a:lnTo>
                  <a:pt x="4204077" y="2544560"/>
                </a:lnTo>
                <a:lnTo>
                  <a:pt x="0" y="25445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199" r="-31219" b="-419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06211" y="6679440"/>
            <a:ext cx="4204077" cy="2078344"/>
          </a:xfrm>
          <a:custGeom>
            <a:avLst/>
            <a:gdLst/>
            <a:ahLst/>
            <a:cxnLst/>
            <a:rect r="r" b="b" t="t" l="l"/>
            <a:pathLst>
              <a:path h="2078344" w="4204077">
                <a:moveTo>
                  <a:pt x="0" y="0"/>
                </a:moveTo>
                <a:lnTo>
                  <a:pt x="4204077" y="0"/>
                </a:lnTo>
                <a:lnTo>
                  <a:pt x="4204077" y="2078343"/>
                </a:lnTo>
                <a:lnTo>
                  <a:pt x="0" y="20783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856" r="0" b="-6856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994938" y="6679440"/>
            <a:ext cx="4295819" cy="2078344"/>
          </a:xfrm>
          <a:custGeom>
            <a:avLst/>
            <a:gdLst/>
            <a:ahLst/>
            <a:cxnLst/>
            <a:rect r="r" b="b" t="t" l="l"/>
            <a:pathLst>
              <a:path h="2078344" w="4295819">
                <a:moveTo>
                  <a:pt x="0" y="0"/>
                </a:moveTo>
                <a:lnTo>
                  <a:pt x="4295820" y="0"/>
                </a:lnTo>
                <a:lnTo>
                  <a:pt x="4295820" y="2078343"/>
                </a:lnTo>
                <a:lnTo>
                  <a:pt x="0" y="20783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676" r="-11801" b="-13021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994938" y="3161052"/>
            <a:ext cx="4295819" cy="2544560"/>
          </a:xfrm>
          <a:custGeom>
            <a:avLst/>
            <a:gdLst/>
            <a:ahLst/>
            <a:cxnLst/>
            <a:rect r="r" b="b" t="t" l="l"/>
            <a:pathLst>
              <a:path h="2544560" w="4295819">
                <a:moveTo>
                  <a:pt x="0" y="0"/>
                </a:moveTo>
                <a:lnTo>
                  <a:pt x="4295820" y="0"/>
                </a:lnTo>
                <a:lnTo>
                  <a:pt x="4295820" y="2544560"/>
                </a:lnTo>
                <a:lnTo>
                  <a:pt x="0" y="25445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717" t="-8167" r="0" b="-2173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31215" y="3161052"/>
            <a:ext cx="4152670" cy="2544560"/>
          </a:xfrm>
          <a:custGeom>
            <a:avLst/>
            <a:gdLst/>
            <a:ahLst/>
            <a:cxnLst/>
            <a:rect r="r" b="b" t="t" l="l"/>
            <a:pathLst>
              <a:path h="2544560" w="4152670">
                <a:moveTo>
                  <a:pt x="0" y="0"/>
                </a:moveTo>
                <a:lnTo>
                  <a:pt x="4152670" y="0"/>
                </a:lnTo>
                <a:lnTo>
                  <a:pt x="4152670" y="2544560"/>
                </a:lnTo>
                <a:lnTo>
                  <a:pt x="0" y="25445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31598" r="0" b="-31598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01838" y="1958221"/>
            <a:ext cx="4460300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기획의도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1838" y="1362279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344696" y="5981837"/>
            <a:ext cx="2962797" cy="42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증가하는 1인가구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026851" y="5981837"/>
            <a:ext cx="2962797" cy="42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b="true" sz="279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사용자 중심 UI/UX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62602" y="5981837"/>
            <a:ext cx="2962797" cy="426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7"/>
              </a:lnSpc>
            </a:pPr>
            <a:r>
              <a:rPr lang="en-US" b="true" sz="2799">
                <a:solidFill>
                  <a:srgbClr val="FFA600"/>
                </a:solidFill>
                <a:latin typeface="Agrandir Bold"/>
                <a:ea typeface="Agrandir Bold"/>
                <a:cs typeface="Agrandir Bold"/>
                <a:sym typeface="Agrandir Bold"/>
              </a:rPr>
              <a:t>누구나 쉽게 참여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668205">
            <a:off x="-613771" y="3287616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79039" y="1352177"/>
            <a:ext cx="13480261" cy="7582647"/>
          </a:xfrm>
          <a:custGeom>
            <a:avLst/>
            <a:gdLst/>
            <a:ahLst/>
            <a:cxnLst/>
            <a:rect r="r" b="b" t="t" l="l"/>
            <a:pathLst>
              <a:path h="7582647" w="13480261">
                <a:moveTo>
                  <a:pt x="0" y="0"/>
                </a:moveTo>
                <a:lnTo>
                  <a:pt x="13480261" y="0"/>
                </a:lnTo>
                <a:lnTo>
                  <a:pt x="13480261" y="7582646"/>
                </a:lnTo>
                <a:lnTo>
                  <a:pt x="0" y="7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00817"/>
            <a:ext cx="2750339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스토리보드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11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5583" y="4144963"/>
            <a:ext cx="11516835" cy="160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true">
                <a:solidFill>
                  <a:srgbClr val="F58219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Demonstration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35757" y="1966683"/>
            <a:ext cx="6528810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기술스택</a:t>
            </a:r>
          </a:p>
        </p:txBody>
      </p:sp>
      <p:sp>
        <p:nvSpPr>
          <p:cNvPr name="Freeform 3" id="3"/>
          <p:cNvSpPr/>
          <p:nvPr/>
        </p:nvSpPr>
        <p:spPr>
          <a:xfrm flipH="true" flipV="true" rot="7335657">
            <a:off x="4395879" y="1626262"/>
            <a:ext cx="11620290" cy="16224556"/>
          </a:xfrm>
          <a:custGeom>
            <a:avLst/>
            <a:gdLst/>
            <a:ahLst/>
            <a:cxnLst/>
            <a:rect r="r" b="b" t="t" l="l"/>
            <a:pathLst>
              <a:path h="16224556" w="11620290">
                <a:moveTo>
                  <a:pt x="11620289" y="16224556"/>
                </a:moveTo>
                <a:lnTo>
                  <a:pt x="0" y="16224556"/>
                </a:lnTo>
                <a:lnTo>
                  <a:pt x="0" y="0"/>
                </a:lnTo>
                <a:lnTo>
                  <a:pt x="11620289" y="0"/>
                </a:lnTo>
                <a:lnTo>
                  <a:pt x="11620289" y="1622455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993385"/>
            <a:ext cx="5662343" cy="797337"/>
            <a:chOff x="0" y="0"/>
            <a:chExt cx="1491317" cy="2099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91317" cy="209998"/>
            </a:xfrm>
            <a:custGeom>
              <a:avLst/>
              <a:gdLst/>
              <a:ahLst/>
              <a:cxnLst/>
              <a:rect r="r" b="b" t="t" l="l"/>
              <a:pathLst>
                <a:path h="209998" w="1491317">
                  <a:moveTo>
                    <a:pt x="34182" y="0"/>
                  </a:moveTo>
                  <a:lnTo>
                    <a:pt x="1457135" y="0"/>
                  </a:lnTo>
                  <a:cubicBezTo>
                    <a:pt x="1466201" y="0"/>
                    <a:pt x="1474895" y="3601"/>
                    <a:pt x="1481305" y="10012"/>
                  </a:cubicBezTo>
                  <a:cubicBezTo>
                    <a:pt x="1487715" y="16422"/>
                    <a:pt x="1491317" y="25116"/>
                    <a:pt x="1491317" y="34182"/>
                  </a:cubicBezTo>
                  <a:lnTo>
                    <a:pt x="1491317" y="175817"/>
                  </a:lnTo>
                  <a:cubicBezTo>
                    <a:pt x="1491317" y="184882"/>
                    <a:pt x="1487715" y="193576"/>
                    <a:pt x="1481305" y="199987"/>
                  </a:cubicBezTo>
                  <a:cubicBezTo>
                    <a:pt x="1474895" y="206397"/>
                    <a:pt x="1466201" y="209998"/>
                    <a:pt x="1457135" y="209998"/>
                  </a:cubicBezTo>
                  <a:lnTo>
                    <a:pt x="34182" y="209998"/>
                  </a:lnTo>
                  <a:cubicBezTo>
                    <a:pt x="25116" y="209998"/>
                    <a:pt x="16422" y="206397"/>
                    <a:pt x="10012" y="199987"/>
                  </a:cubicBezTo>
                  <a:cubicBezTo>
                    <a:pt x="3601" y="193576"/>
                    <a:pt x="0" y="184882"/>
                    <a:pt x="0" y="175817"/>
                  </a:cubicBezTo>
                  <a:lnTo>
                    <a:pt x="0" y="34182"/>
                  </a:lnTo>
                  <a:cubicBezTo>
                    <a:pt x="0" y="25116"/>
                    <a:pt x="3601" y="16422"/>
                    <a:pt x="10012" y="10012"/>
                  </a:cubicBezTo>
                  <a:cubicBezTo>
                    <a:pt x="16422" y="3601"/>
                    <a:pt x="25116" y="0"/>
                    <a:pt x="34182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491317" cy="25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개발 (스프링 프레임워크)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3933598"/>
            <a:ext cx="1792686" cy="2511391"/>
            <a:chOff x="0" y="0"/>
            <a:chExt cx="472148" cy="6614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65581" y="4136564"/>
            <a:ext cx="1496428" cy="1531185"/>
            <a:chOff x="0" y="0"/>
            <a:chExt cx="619728" cy="6341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4"/>
              <a:stretch>
                <a:fillRect l="-1161" t="0" r="-1161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6986431" y="2993385"/>
            <a:ext cx="1792686" cy="797337"/>
            <a:chOff x="0" y="0"/>
            <a:chExt cx="472148" cy="2099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148" cy="209998"/>
            </a:xfrm>
            <a:custGeom>
              <a:avLst/>
              <a:gdLst/>
              <a:ahLst/>
              <a:cxnLst/>
              <a:rect r="r" b="b" t="t" l="l"/>
              <a:pathLst>
                <a:path h="209998" w="472148">
                  <a:moveTo>
                    <a:pt x="104999" y="0"/>
                  </a:moveTo>
                  <a:lnTo>
                    <a:pt x="367148" y="0"/>
                  </a:lnTo>
                  <a:cubicBezTo>
                    <a:pt x="425138" y="0"/>
                    <a:pt x="472148" y="47010"/>
                    <a:pt x="472148" y="104999"/>
                  </a:cubicBezTo>
                  <a:lnTo>
                    <a:pt x="472148" y="104999"/>
                  </a:lnTo>
                  <a:cubicBezTo>
                    <a:pt x="472148" y="162989"/>
                    <a:pt x="425138" y="209998"/>
                    <a:pt x="367148" y="209998"/>
                  </a:cubicBezTo>
                  <a:lnTo>
                    <a:pt x="104999" y="209998"/>
                  </a:lnTo>
                  <a:cubicBezTo>
                    <a:pt x="47010" y="209998"/>
                    <a:pt x="0" y="162989"/>
                    <a:pt x="0" y="104999"/>
                  </a:cubicBezTo>
                  <a:lnTo>
                    <a:pt x="0" y="104999"/>
                  </a:lnTo>
                  <a:cubicBezTo>
                    <a:pt x="0" y="47010"/>
                    <a:pt x="47010" y="0"/>
                    <a:pt x="10499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72148" cy="25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데이터베이스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074392" y="2993385"/>
            <a:ext cx="1792686" cy="797337"/>
            <a:chOff x="0" y="0"/>
            <a:chExt cx="472148" cy="2099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2148" cy="209998"/>
            </a:xfrm>
            <a:custGeom>
              <a:avLst/>
              <a:gdLst/>
              <a:ahLst/>
              <a:cxnLst/>
              <a:rect r="r" b="b" t="t" l="l"/>
              <a:pathLst>
                <a:path h="209998" w="472148">
                  <a:moveTo>
                    <a:pt x="104999" y="0"/>
                  </a:moveTo>
                  <a:lnTo>
                    <a:pt x="367148" y="0"/>
                  </a:lnTo>
                  <a:cubicBezTo>
                    <a:pt x="425138" y="0"/>
                    <a:pt x="472148" y="47010"/>
                    <a:pt x="472148" y="104999"/>
                  </a:cubicBezTo>
                  <a:lnTo>
                    <a:pt x="472148" y="104999"/>
                  </a:lnTo>
                  <a:cubicBezTo>
                    <a:pt x="472148" y="162989"/>
                    <a:pt x="425138" y="209998"/>
                    <a:pt x="367148" y="209998"/>
                  </a:cubicBezTo>
                  <a:lnTo>
                    <a:pt x="104999" y="209998"/>
                  </a:lnTo>
                  <a:cubicBezTo>
                    <a:pt x="47010" y="209998"/>
                    <a:pt x="0" y="162989"/>
                    <a:pt x="0" y="104999"/>
                  </a:cubicBezTo>
                  <a:lnTo>
                    <a:pt x="0" y="104999"/>
                  </a:lnTo>
                  <a:cubicBezTo>
                    <a:pt x="0" y="47010"/>
                    <a:pt x="47010" y="0"/>
                    <a:pt x="10499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72148" cy="25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개발환경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62352" y="2993385"/>
            <a:ext cx="1792686" cy="797337"/>
            <a:chOff x="0" y="0"/>
            <a:chExt cx="472148" cy="2099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2148" cy="209998"/>
            </a:xfrm>
            <a:custGeom>
              <a:avLst/>
              <a:gdLst/>
              <a:ahLst/>
              <a:cxnLst/>
              <a:rect r="r" b="b" t="t" l="l"/>
              <a:pathLst>
                <a:path h="209998" w="472148">
                  <a:moveTo>
                    <a:pt x="104999" y="0"/>
                  </a:moveTo>
                  <a:lnTo>
                    <a:pt x="367148" y="0"/>
                  </a:lnTo>
                  <a:cubicBezTo>
                    <a:pt x="425138" y="0"/>
                    <a:pt x="472148" y="47010"/>
                    <a:pt x="472148" y="104999"/>
                  </a:cubicBezTo>
                  <a:lnTo>
                    <a:pt x="472148" y="104999"/>
                  </a:lnTo>
                  <a:cubicBezTo>
                    <a:pt x="472148" y="162989"/>
                    <a:pt x="425138" y="209998"/>
                    <a:pt x="367148" y="209998"/>
                  </a:cubicBezTo>
                  <a:lnTo>
                    <a:pt x="104999" y="209998"/>
                  </a:lnTo>
                  <a:cubicBezTo>
                    <a:pt x="47010" y="209998"/>
                    <a:pt x="0" y="162989"/>
                    <a:pt x="0" y="104999"/>
                  </a:cubicBezTo>
                  <a:lnTo>
                    <a:pt x="0" y="104999"/>
                  </a:lnTo>
                  <a:cubicBezTo>
                    <a:pt x="0" y="47010"/>
                    <a:pt x="47010" y="0"/>
                    <a:pt x="104999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472148" cy="25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클라우드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250313" y="2993385"/>
            <a:ext cx="3728246" cy="797337"/>
            <a:chOff x="0" y="0"/>
            <a:chExt cx="981925" cy="20999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81925" cy="209998"/>
            </a:xfrm>
            <a:custGeom>
              <a:avLst/>
              <a:gdLst/>
              <a:ahLst/>
              <a:cxnLst/>
              <a:rect r="r" b="b" t="t" l="l"/>
              <a:pathLst>
                <a:path h="209998" w="981925">
                  <a:moveTo>
                    <a:pt x="51914" y="0"/>
                  </a:moveTo>
                  <a:lnTo>
                    <a:pt x="930011" y="0"/>
                  </a:lnTo>
                  <a:cubicBezTo>
                    <a:pt x="958682" y="0"/>
                    <a:pt x="981925" y="23243"/>
                    <a:pt x="981925" y="51914"/>
                  </a:cubicBezTo>
                  <a:lnTo>
                    <a:pt x="981925" y="158084"/>
                  </a:lnTo>
                  <a:cubicBezTo>
                    <a:pt x="981925" y="186756"/>
                    <a:pt x="958682" y="209998"/>
                    <a:pt x="930011" y="209998"/>
                  </a:cubicBezTo>
                  <a:lnTo>
                    <a:pt x="51914" y="209998"/>
                  </a:lnTo>
                  <a:cubicBezTo>
                    <a:pt x="23243" y="209998"/>
                    <a:pt x="0" y="186756"/>
                    <a:pt x="0" y="158084"/>
                  </a:cubicBezTo>
                  <a:lnTo>
                    <a:pt x="0" y="51914"/>
                  </a:lnTo>
                  <a:cubicBezTo>
                    <a:pt x="0" y="23243"/>
                    <a:pt x="23243" y="0"/>
                    <a:pt x="51914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981925" cy="25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000000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배포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962797" y="3933598"/>
            <a:ext cx="1792686" cy="2511391"/>
            <a:chOff x="0" y="0"/>
            <a:chExt cx="472148" cy="66143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099678" y="4136564"/>
            <a:ext cx="1496428" cy="1531185"/>
            <a:chOff x="0" y="0"/>
            <a:chExt cx="619728" cy="634122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5"/>
              <a:stretch>
                <a:fillRect l="-1161" t="0" r="-1161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4898357" y="3933598"/>
            <a:ext cx="1792686" cy="2511391"/>
            <a:chOff x="0" y="0"/>
            <a:chExt cx="472148" cy="66143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035238" y="4136564"/>
            <a:ext cx="1496428" cy="1531185"/>
            <a:chOff x="0" y="0"/>
            <a:chExt cx="619728" cy="63412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6"/>
              <a:stretch>
                <a:fillRect l="-1161" t="0" r="-1161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6986431" y="3933598"/>
            <a:ext cx="1792686" cy="2511391"/>
            <a:chOff x="0" y="0"/>
            <a:chExt cx="472148" cy="66143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123312" y="4136564"/>
            <a:ext cx="1496428" cy="1531185"/>
            <a:chOff x="0" y="0"/>
            <a:chExt cx="619728" cy="634122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7"/>
              <a:stretch>
                <a:fillRect l="-1161" t="0" r="-1161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9074392" y="3933598"/>
            <a:ext cx="1792686" cy="2511391"/>
            <a:chOff x="0" y="0"/>
            <a:chExt cx="472148" cy="66143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211273" y="4136564"/>
            <a:ext cx="1496428" cy="1531185"/>
            <a:chOff x="0" y="0"/>
            <a:chExt cx="619728" cy="63412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8"/>
              <a:stretch>
                <a:fillRect l="-1161" t="0" r="-1161" b="0"/>
              </a:stretch>
            </a:blip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5185874" y="3933598"/>
            <a:ext cx="1792686" cy="2511391"/>
            <a:chOff x="0" y="0"/>
            <a:chExt cx="472148" cy="661436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5322755" y="4136564"/>
            <a:ext cx="1496428" cy="1531185"/>
            <a:chOff x="0" y="0"/>
            <a:chExt cx="619728" cy="63412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9"/>
              <a:stretch>
                <a:fillRect l="-1161" t="0" r="-1161" b="0"/>
              </a:stretch>
            </a:blip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1162352" y="3933598"/>
            <a:ext cx="1792686" cy="2511391"/>
            <a:chOff x="0" y="0"/>
            <a:chExt cx="472148" cy="661436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1299234" y="4136564"/>
            <a:ext cx="1496428" cy="1531185"/>
            <a:chOff x="0" y="0"/>
            <a:chExt cx="619728" cy="634122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0"/>
              <a:stretch>
                <a:fillRect l="-47450" t="0" r="-47450" b="0"/>
              </a:stretch>
            </a:blipFill>
          </p:spPr>
        </p:sp>
      </p:grpSp>
      <p:grpSp>
        <p:nvGrpSpPr>
          <p:cNvPr name="Group 54" id="54"/>
          <p:cNvGrpSpPr/>
          <p:nvPr/>
        </p:nvGrpSpPr>
        <p:grpSpPr>
          <a:xfrm rot="0">
            <a:off x="13250313" y="3933598"/>
            <a:ext cx="1792686" cy="2511391"/>
            <a:chOff x="0" y="0"/>
            <a:chExt cx="472148" cy="661436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387194" y="4136564"/>
            <a:ext cx="1496428" cy="1531185"/>
            <a:chOff x="0" y="0"/>
            <a:chExt cx="619728" cy="63412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1"/>
              <a:stretch>
                <a:fillRect l="-1161" t="0" r="-1161" b="0"/>
              </a:stretch>
            </a:blipFill>
          </p:spPr>
        </p:sp>
      </p:grpSp>
      <p:grpSp>
        <p:nvGrpSpPr>
          <p:cNvPr name="Group 59" id="59"/>
          <p:cNvGrpSpPr/>
          <p:nvPr/>
        </p:nvGrpSpPr>
        <p:grpSpPr>
          <a:xfrm rot="0">
            <a:off x="1028700" y="6587864"/>
            <a:ext cx="1792686" cy="2511391"/>
            <a:chOff x="0" y="0"/>
            <a:chExt cx="472148" cy="661436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165581" y="6790830"/>
            <a:ext cx="1496428" cy="1531185"/>
            <a:chOff x="0" y="0"/>
            <a:chExt cx="619728" cy="634122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2"/>
              <a:stretch>
                <a:fillRect l="-975" t="0" r="-975" b="0"/>
              </a:stretch>
            </a:blipFill>
          </p:spPr>
        </p:sp>
      </p:grpSp>
      <p:grpSp>
        <p:nvGrpSpPr>
          <p:cNvPr name="Group 64" id="64"/>
          <p:cNvGrpSpPr/>
          <p:nvPr/>
        </p:nvGrpSpPr>
        <p:grpSpPr>
          <a:xfrm rot="0">
            <a:off x="6986431" y="6587864"/>
            <a:ext cx="1792686" cy="2511391"/>
            <a:chOff x="0" y="0"/>
            <a:chExt cx="472148" cy="661436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67" id="67"/>
          <p:cNvGrpSpPr/>
          <p:nvPr/>
        </p:nvGrpSpPr>
        <p:grpSpPr>
          <a:xfrm rot="0">
            <a:off x="7123312" y="6790830"/>
            <a:ext cx="1496428" cy="1531185"/>
            <a:chOff x="0" y="0"/>
            <a:chExt cx="619728" cy="634122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3"/>
              <a:stretch>
                <a:fillRect l="-39560" t="0" r="-39560" b="0"/>
              </a:stretch>
            </a:blipFill>
          </p:spPr>
        </p:sp>
      </p:grpSp>
      <p:grpSp>
        <p:nvGrpSpPr>
          <p:cNvPr name="Group 69" id="69"/>
          <p:cNvGrpSpPr/>
          <p:nvPr/>
        </p:nvGrpSpPr>
        <p:grpSpPr>
          <a:xfrm rot="0">
            <a:off x="9074392" y="6587864"/>
            <a:ext cx="1792686" cy="2511391"/>
            <a:chOff x="0" y="0"/>
            <a:chExt cx="472148" cy="661436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9211273" y="6790830"/>
            <a:ext cx="1496428" cy="1531185"/>
            <a:chOff x="0" y="0"/>
            <a:chExt cx="619728" cy="634122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4"/>
              <a:stretch>
                <a:fillRect l="-1161" t="0" r="-1161" b="0"/>
              </a:stretch>
            </a:blipFill>
          </p:spPr>
        </p:sp>
      </p:grpSp>
      <p:grpSp>
        <p:nvGrpSpPr>
          <p:cNvPr name="Group 74" id="74"/>
          <p:cNvGrpSpPr/>
          <p:nvPr/>
        </p:nvGrpSpPr>
        <p:grpSpPr>
          <a:xfrm rot="0">
            <a:off x="13250313" y="6587864"/>
            <a:ext cx="1792686" cy="2511391"/>
            <a:chOff x="0" y="0"/>
            <a:chExt cx="472148" cy="661436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13387194" y="6790830"/>
            <a:ext cx="1496428" cy="1531185"/>
            <a:chOff x="0" y="0"/>
            <a:chExt cx="619728" cy="634122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5"/>
              <a:stretch>
                <a:fillRect l="-11438" t="0" r="-11438" b="0"/>
              </a:stretch>
            </a:blipFill>
          </p:spPr>
        </p:sp>
      </p:grpSp>
      <p:grpSp>
        <p:nvGrpSpPr>
          <p:cNvPr name="Group 79" id="79"/>
          <p:cNvGrpSpPr/>
          <p:nvPr/>
        </p:nvGrpSpPr>
        <p:grpSpPr>
          <a:xfrm rot="0">
            <a:off x="15185874" y="6587864"/>
            <a:ext cx="1792686" cy="2511391"/>
            <a:chOff x="0" y="0"/>
            <a:chExt cx="472148" cy="661436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472148" cy="661436"/>
            </a:xfrm>
            <a:custGeom>
              <a:avLst/>
              <a:gdLst/>
              <a:ahLst/>
              <a:cxnLst/>
              <a:rect r="r" b="b" t="t" l="l"/>
              <a:pathLst>
                <a:path h="661436" w="472148">
                  <a:moveTo>
                    <a:pt x="90691" y="0"/>
                  </a:moveTo>
                  <a:lnTo>
                    <a:pt x="381457" y="0"/>
                  </a:lnTo>
                  <a:cubicBezTo>
                    <a:pt x="431544" y="0"/>
                    <a:pt x="472148" y="40604"/>
                    <a:pt x="472148" y="90691"/>
                  </a:cubicBezTo>
                  <a:lnTo>
                    <a:pt x="472148" y="570745"/>
                  </a:lnTo>
                  <a:cubicBezTo>
                    <a:pt x="472148" y="620833"/>
                    <a:pt x="431544" y="661436"/>
                    <a:pt x="381457" y="661436"/>
                  </a:cubicBezTo>
                  <a:lnTo>
                    <a:pt x="90691" y="661436"/>
                  </a:lnTo>
                  <a:cubicBezTo>
                    <a:pt x="40604" y="661436"/>
                    <a:pt x="0" y="620833"/>
                    <a:pt x="0" y="570745"/>
                  </a:cubicBezTo>
                  <a:lnTo>
                    <a:pt x="0" y="90691"/>
                  </a:lnTo>
                  <a:cubicBezTo>
                    <a:pt x="0" y="40604"/>
                    <a:pt x="40604" y="0"/>
                    <a:pt x="9069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81" id="81"/>
            <p:cNvSpPr txBox="true"/>
            <p:nvPr/>
          </p:nvSpPr>
          <p:spPr>
            <a:xfrm>
              <a:off x="0" y="-95250"/>
              <a:ext cx="472148" cy="756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grpSp>
        <p:nvGrpSpPr>
          <p:cNvPr name="Group 82" id="82"/>
          <p:cNvGrpSpPr/>
          <p:nvPr/>
        </p:nvGrpSpPr>
        <p:grpSpPr>
          <a:xfrm rot="0">
            <a:off x="15322755" y="6790830"/>
            <a:ext cx="1496428" cy="1531185"/>
            <a:chOff x="0" y="0"/>
            <a:chExt cx="619728" cy="634122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619728" cy="634122"/>
            </a:xfrm>
            <a:custGeom>
              <a:avLst/>
              <a:gdLst/>
              <a:ahLst/>
              <a:cxnLst/>
              <a:rect r="r" b="b" t="t" l="l"/>
              <a:pathLst>
                <a:path h="634122" w="619728">
                  <a:moveTo>
                    <a:pt x="98298" y="0"/>
                  </a:moveTo>
                  <a:lnTo>
                    <a:pt x="521430" y="0"/>
                  </a:lnTo>
                  <a:cubicBezTo>
                    <a:pt x="547500" y="0"/>
                    <a:pt x="572503" y="10356"/>
                    <a:pt x="590937" y="28791"/>
                  </a:cubicBezTo>
                  <a:cubicBezTo>
                    <a:pt x="609372" y="47225"/>
                    <a:pt x="619728" y="72228"/>
                    <a:pt x="619728" y="98298"/>
                  </a:cubicBezTo>
                  <a:lnTo>
                    <a:pt x="619728" y="535824"/>
                  </a:lnTo>
                  <a:cubicBezTo>
                    <a:pt x="619728" y="561894"/>
                    <a:pt x="609372" y="586897"/>
                    <a:pt x="590937" y="605331"/>
                  </a:cubicBezTo>
                  <a:cubicBezTo>
                    <a:pt x="572503" y="623766"/>
                    <a:pt x="547500" y="634122"/>
                    <a:pt x="521430" y="634122"/>
                  </a:cubicBezTo>
                  <a:lnTo>
                    <a:pt x="98298" y="634122"/>
                  </a:lnTo>
                  <a:cubicBezTo>
                    <a:pt x="72228" y="634122"/>
                    <a:pt x="47225" y="623766"/>
                    <a:pt x="28791" y="605331"/>
                  </a:cubicBezTo>
                  <a:cubicBezTo>
                    <a:pt x="10356" y="586897"/>
                    <a:pt x="0" y="561894"/>
                    <a:pt x="0" y="535824"/>
                  </a:cubicBezTo>
                  <a:lnTo>
                    <a:pt x="0" y="98298"/>
                  </a:lnTo>
                  <a:cubicBezTo>
                    <a:pt x="0" y="72228"/>
                    <a:pt x="10356" y="47225"/>
                    <a:pt x="28791" y="28791"/>
                  </a:cubicBezTo>
                  <a:cubicBezTo>
                    <a:pt x="47225" y="10356"/>
                    <a:pt x="72228" y="0"/>
                    <a:pt x="98298" y="0"/>
                  </a:cubicBezTo>
                  <a:close/>
                </a:path>
              </a:pathLst>
            </a:custGeom>
            <a:blipFill>
              <a:blip r:embed="rId16"/>
              <a:stretch>
                <a:fillRect l="-1161" t="0" r="-1161" b="0"/>
              </a:stretch>
            </a:blipFill>
          </p:spPr>
        </p:sp>
      </p:grpSp>
      <p:sp>
        <p:nvSpPr>
          <p:cNvPr name="TextBox 84" id="84"/>
          <p:cNvSpPr txBox="true"/>
          <p:nvPr/>
        </p:nvSpPr>
        <p:spPr>
          <a:xfrm rot="0">
            <a:off x="1635757" y="1370742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04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165581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Java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3099678" y="5610599"/>
            <a:ext cx="149642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Spring Boot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5035238" y="5610599"/>
            <a:ext cx="1496428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Spring Security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7123312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Oracle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9236317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IntelliJ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5319224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Github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1324277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AWS S3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3387194" y="5820149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Git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165581" y="8464255"/>
            <a:ext cx="149642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Thymeleaf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7123312" y="8407740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MyBatis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9211273" y="8333128"/>
            <a:ext cx="1496428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Spring Tools Suite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3387194" y="8435997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Docker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5338274" y="8435997"/>
            <a:ext cx="149642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Render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7774" y="3039954"/>
            <a:ext cx="6624070" cy="6218346"/>
          </a:xfrm>
          <a:custGeom>
            <a:avLst/>
            <a:gdLst/>
            <a:ahLst/>
            <a:cxnLst/>
            <a:rect r="r" b="b" t="t" l="l"/>
            <a:pathLst>
              <a:path h="6218346" w="6624070">
                <a:moveTo>
                  <a:pt x="0" y="0"/>
                </a:moveTo>
                <a:lnTo>
                  <a:pt x="6624069" y="0"/>
                </a:lnTo>
                <a:lnTo>
                  <a:pt x="6624069" y="6218346"/>
                </a:lnTo>
                <a:lnTo>
                  <a:pt x="0" y="62183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58891" y="3039954"/>
            <a:ext cx="6408073" cy="2835572"/>
          </a:xfrm>
          <a:custGeom>
            <a:avLst/>
            <a:gdLst/>
            <a:ahLst/>
            <a:cxnLst/>
            <a:rect r="r" b="b" t="t" l="l"/>
            <a:pathLst>
              <a:path h="2835572" w="6408073">
                <a:moveTo>
                  <a:pt x="0" y="0"/>
                </a:moveTo>
                <a:lnTo>
                  <a:pt x="6408072" y="0"/>
                </a:lnTo>
                <a:lnTo>
                  <a:pt x="6408072" y="2835573"/>
                </a:lnTo>
                <a:lnTo>
                  <a:pt x="0" y="28355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16936" y="1968922"/>
            <a:ext cx="445412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Javascript : async - await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65456" y="3204699"/>
            <a:ext cx="13157088" cy="6053601"/>
          </a:xfrm>
          <a:custGeom>
            <a:avLst/>
            <a:gdLst/>
            <a:ahLst/>
            <a:cxnLst/>
            <a:rect r="r" b="b" t="t" l="l"/>
            <a:pathLst>
              <a:path h="6053601" w="13157088">
                <a:moveTo>
                  <a:pt x="0" y="0"/>
                </a:moveTo>
                <a:lnTo>
                  <a:pt x="13157088" y="0"/>
                </a:lnTo>
                <a:lnTo>
                  <a:pt x="13157088" y="6053601"/>
                </a:lnTo>
                <a:lnTo>
                  <a:pt x="0" y="60536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16936" y="1968922"/>
            <a:ext cx="445412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Javascript : async - await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93356" y="3038897"/>
            <a:ext cx="10301288" cy="6219403"/>
          </a:xfrm>
          <a:custGeom>
            <a:avLst/>
            <a:gdLst/>
            <a:ahLst/>
            <a:cxnLst/>
            <a:rect r="r" b="b" t="t" l="l"/>
            <a:pathLst>
              <a:path h="6219403" w="10301288">
                <a:moveTo>
                  <a:pt x="0" y="0"/>
                </a:moveTo>
                <a:lnTo>
                  <a:pt x="10301288" y="0"/>
                </a:lnTo>
                <a:lnTo>
                  <a:pt x="10301288" y="6219403"/>
                </a:lnTo>
                <a:lnTo>
                  <a:pt x="0" y="621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75574" y="1968922"/>
            <a:ext cx="433685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모임 상세 화면 내 문의 답변 출력 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1668" y="3038897"/>
            <a:ext cx="7040989" cy="2305924"/>
          </a:xfrm>
          <a:custGeom>
            <a:avLst/>
            <a:gdLst/>
            <a:ahLst/>
            <a:cxnLst/>
            <a:rect r="r" b="b" t="t" l="l"/>
            <a:pathLst>
              <a:path h="2305924" w="7040989">
                <a:moveTo>
                  <a:pt x="0" y="0"/>
                </a:moveTo>
                <a:lnTo>
                  <a:pt x="7040989" y="0"/>
                </a:lnTo>
                <a:lnTo>
                  <a:pt x="7040989" y="2305924"/>
                </a:lnTo>
                <a:lnTo>
                  <a:pt x="0" y="2305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07520" y="3030862"/>
            <a:ext cx="6833951" cy="6227438"/>
          </a:xfrm>
          <a:custGeom>
            <a:avLst/>
            <a:gdLst/>
            <a:ahLst/>
            <a:cxnLst/>
            <a:rect r="r" b="b" t="t" l="l"/>
            <a:pathLst>
              <a:path h="6227438" w="6833951">
                <a:moveTo>
                  <a:pt x="0" y="0"/>
                </a:moveTo>
                <a:lnTo>
                  <a:pt x="6833951" y="0"/>
                </a:lnTo>
                <a:lnTo>
                  <a:pt x="6833951" y="6227438"/>
                </a:lnTo>
                <a:lnTo>
                  <a:pt x="0" y="6227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53400" y="1968922"/>
            <a:ext cx="198120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나의 문의 목록 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71603" y="2676069"/>
            <a:ext cx="6647573" cy="2334960"/>
          </a:xfrm>
          <a:custGeom>
            <a:avLst/>
            <a:gdLst/>
            <a:ahLst/>
            <a:cxnLst/>
            <a:rect r="r" b="b" t="t" l="l"/>
            <a:pathLst>
              <a:path h="2334960" w="6647573">
                <a:moveTo>
                  <a:pt x="0" y="0"/>
                </a:moveTo>
                <a:lnTo>
                  <a:pt x="6647574" y="0"/>
                </a:lnTo>
                <a:lnTo>
                  <a:pt x="6647574" y="2334960"/>
                </a:lnTo>
                <a:lnTo>
                  <a:pt x="0" y="23349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0748" y="2858359"/>
            <a:ext cx="5894901" cy="6399941"/>
          </a:xfrm>
          <a:custGeom>
            <a:avLst/>
            <a:gdLst/>
            <a:ahLst/>
            <a:cxnLst/>
            <a:rect r="r" b="b" t="t" l="l"/>
            <a:pathLst>
              <a:path h="6399941" w="5894901">
                <a:moveTo>
                  <a:pt x="0" y="0"/>
                </a:moveTo>
                <a:lnTo>
                  <a:pt x="5894901" y="0"/>
                </a:lnTo>
                <a:lnTo>
                  <a:pt x="5894901" y="6399941"/>
                </a:lnTo>
                <a:lnTo>
                  <a:pt x="0" y="6399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574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071603" y="5286375"/>
            <a:ext cx="6647573" cy="3971925"/>
          </a:xfrm>
          <a:custGeom>
            <a:avLst/>
            <a:gdLst/>
            <a:ahLst/>
            <a:cxnLst/>
            <a:rect r="r" b="b" t="t" l="l"/>
            <a:pathLst>
              <a:path h="3971925" w="6647573">
                <a:moveTo>
                  <a:pt x="0" y="0"/>
                </a:moveTo>
                <a:lnTo>
                  <a:pt x="6647574" y="0"/>
                </a:lnTo>
                <a:lnTo>
                  <a:pt x="6647574" y="3971925"/>
                </a:lnTo>
                <a:lnTo>
                  <a:pt x="0" y="3971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75649" y="1968922"/>
            <a:ext cx="3136702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review 별점 화면 작동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919536" y="5854630"/>
            <a:ext cx="1388399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3851" y="1854130"/>
            <a:ext cx="4926363" cy="3021377"/>
            <a:chOff x="0" y="0"/>
            <a:chExt cx="6568484" cy="402850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68484" cy="4028503"/>
            </a:xfrm>
            <a:custGeom>
              <a:avLst/>
              <a:gdLst/>
              <a:ahLst/>
              <a:cxnLst/>
              <a:rect r="r" b="b" t="t" l="l"/>
              <a:pathLst>
                <a:path h="4028503" w="6568484">
                  <a:moveTo>
                    <a:pt x="0" y="0"/>
                  </a:moveTo>
                  <a:lnTo>
                    <a:pt x="6568484" y="0"/>
                  </a:lnTo>
                  <a:lnTo>
                    <a:pt x="6568484" y="4028503"/>
                  </a:lnTo>
                  <a:lnTo>
                    <a:pt x="0" y="40285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01127" y="767210"/>
              <a:ext cx="1455410" cy="2184480"/>
            </a:xfrm>
            <a:custGeom>
              <a:avLst/>
              <a:gdLst/>
              <a:ahLst/>
              <a:cxnLst/>
              <a:rect r="r" b="b" t="t" l="l"/>
              <a:pathLst>
                <a:path h="2184480" w="1455410">
                  <a:moveTo>
                    <a:pt x="0" y="0"/>
                  </a:moveTo>
                  <a:lnTo>
                    <a:pt x="1455410" y="0"/>
                  </a:lnTo>
                  <a:lnTo>
                    <a:pt x="1455410" y="2184480"/>
                  </a:lnTo>
                  <a:lnTo>
                    <a:pt x="0" y="21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556537" y="767210"/>
              <a:ext cx="1455410" cy="2184480"/>
            </a:xfrm>
            <a:custGeom>
              <a:avLst/>
              <a:gdLst/>
              <a:ahLst/>
              <a:cxnLst/>
              <a:rect r="r" b="b" t="t" l="l"/>
              <a:pathLst>
                <a:path h="2184480" w="1455410">
                  <a:moveTo>
                    <a:pt x="0" y="0"/>
                  </a:moveTo>
                  <a:lnTo>
                    <a:pt x="1455410" y="0"/>
                  </a:lnTo>
                  <a:lnTo>
                    <a:pt x="1455410" y="2184480"/>
                  </a:lnTo>
                  <a:lnTo>
                    <a:pt x="0" y="21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828832" y="1618775"/>
              <a:ext cx="1455410" cy="2184480"/>
            </a:xfrm>
            <a:custGeom>
              <a:avLst/>
              <a:gdLst/>
              <a:ahLst/>
              <a:cxnLst/>
              <a:rect r="r" b="b" t="t" l="l"/>
              <a:pathLst>
                <a:path h="2184480" w="1455410">
                  <a:moveTo>
                    <a:pt x="0" y="0"/>
                  </a:moveTo>
                  <a:lnTo>
                    <a:pt x="1455410" y="0"/>
                  </a:lnTo>
                  <a:lnTo>
                    <a:pt x="1455410" y="2184480"/>
                  </a:lnTo>
                  <a:lnTo>
                    <a:pt x="0" y="21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4011947" y="767210"/>
              <a:ext cx="1455410" cy="2184480"/>
            </a:xfrm>
            <a:custGeom>
              <a:avLst/>
              <a:gdLst/>
              <a:ahLst/>
              <a:cxnLst/>
              <a:rect r="r" b="b" t="t" l="l"/>
              <a:pathLst>
                <a:path h="2184480" w="1455410">
                  <a:moveTo>
                    <a:pt x="0" y="0"/>
                  </a:moveTo>
                  <a:lnTo>
                    <a:pt x="1455410" y="0"/>
                  </a:lnTo>
                  <a:lnTo>
                    <a:pt x="1455410" y="2184480"/>
                  </a:lnTo>
                  <a:lnTo>
                    <a:pt x="0" y="21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284242" y="1618775"/>
              <a:ext cx="1455410" cy="2184480"/>
            </a:xfrm>
            <a:custGeom>
              <a:avLst/>
              <a:gdLst/>
              <a:ahLst/>
              <a:cxnLst/>
              <a:rect r="r" b="b" t="t" l="l"/>
              <a:pathLst>
                <a:path h="2184480" w="1455410">
                  <a:moveTo>
                    <a:pt x="0" y="0"/>
                  </a:moveTo>
                  <a:lnTo>
                    <a:pt x="1455410" y="0"/>
                  </a:lnTo>
                  <a:lnTo>
                    <a:pt x="1455410" y="2184480"/>
                  </a:lnTo>
                  <a:lnTo>
                    <a:pt x="0" y="2184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507377" y="4477134"/>
            <a:ext cx="2754992" cy="2754992"/>
            <a:chOff x="0" y="0"/>
            <a:chExt cx="3673322" cy="367332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673322" cy="367332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F0F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-47625"/>
                <a:ext cx="660400" cy="784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599420" y="716958"/>
              <a:ext cx="2474481" cy="2239406"/>
            </a:xfrm>
            <a:custGeom>
              <a:avLst/>
              <a:gdLst/>
              <a:ahLst/>
              <a:cxnLst/>
              <a:rect r="r" b="b" t="t" l="l"/>
              <a:pathLst>
                <a:path h="2239406" w="2474481">
                  <a:moveTo>
                    <a:pt x="0" y="0"/>
                  </a:moveTo>
                  <a:lnTo>
                    <a:pt x="2474482" y="0"/>
                  </a:lnTo>
                  <a:lnTo>
                    <a:pt x="2474482" y="2239406"/>
                  </a:lnTo>
                  <a:lnTo>
                    <a:pt x="0" y="2239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16" id="16"/>
          <p:cNvSpPr/>
          <p:nvPr/>
        </p:nvSpPr>
        <p:spPr>
          <a:xfrm>
            <a:off x="12748794" y="5854630"/>
            <a:ext cx="1388399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10307935" y="4477134"/>
            <a:ext cx="2754992" cy="275499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771802" y="5208237"/>
            <a:ext cx="1827259" cy="1292786"/>
          </a:xfrm>
          <a:custGeom>
            <a:avLst/>
            <a:gdLst/>
            <a:ahLst/>
            <a:cxnLst/>
            <a:rect r="r" b="b" t="t" l="l"/>
            <a:pathLst>
              <a:path h="1292786" w="1827259">
                <a:moveTo>
                  <a:pt x="0" y="0"/>
                </a:moveTo>
                <a:lnTo>
                  <a:pt x="1827259" y="0"/>
                </a:lnTo>
                <a:lnTo>
                  <a:pt x="1827259" y="1292786"/>
                </a:lnTo>
                <a:lnTo>
                  <a:pt x="0" y="12927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H="true">
            <a:off x="3887032" y="4693988"/>
            <a:ext cx="0" cy="1274943"/>
          </a:xfrm>
          <a:prstGeom prst="line">
            <a:avLst/>
          </a:prstGeom>
          <a:ln cap="rnd" w="228600">
            <a:solidFill>
              <a:srgbClr val="86C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3791086" y="5854630"/>
            <a:ext cx="2716292" cy="0"/>
          </a:xfrm>
          <a:prstGeom prst="line">
            <a:avLst/>
          </a:prstGeom>
          <a:ln cap="rnd" w="228600">
            <a:solidFill>
              <a:srgbClr val="86C1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14868583" y="7473895"/>
            <a:ext cx="1789408" cy="1789408"/>
            <a:chOff x="0" y="0"/>
            <a:chExt cx="2385877" cy="238587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385877" cy="2385877"/>
            </a:xfrm>
            <a:custGeom>
              <a:avLst/>
              <a:gdLst/>
              <a:ahLst/>
              <a:cxnLst/>
              <a:rect r="r" b="b" t="t" l="l"/>
              <a:pathLst>
                <a:path h="2385877" w="2385877">
                  <a:moveTo>
                    <a:pt x="0" y="0"/>
                  </a:moveTo>
                  <a:lnTo>
                    <a:pt x="2385877" y="0"/>
                  </a:lnTo>
                  <a:lnTo>
                    <a:pt x="2385877" y="2385877"/>
                  </a:lnTo>
                  <a:lnTo>
                    <a:pt x="0" y="238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71393" y="1073425"/>
              <a:ext cx="1843090" cy="239026"/>
            </a:xfrm>
            <a:custGeom>
              <a:avLst/>
              <a:gdLst/>
              <a:ahLst/>
              <a:cxnLst/>
              <a:rect r="r" b="b" t="t" l="l"/>
              <a:pathLst>
                <a:path h="239026" w="1843090">
                  <a:moveTo>
                    <a:pt x="0" y="0"/>
                  </a:moveTo>
                  <a:lnTo>
                    <a:pt x="1843090" y="0"/>
                  </a:lnTo>
                  <a:lnTo>
                    <a:pt x="1843090" y="239026"/>
                  </a:lnTo>
                  <a:lnTo>
                    <a:pt x="0" y="239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4868583" y="1386840"/>
            <a:ext cx="1789408" cy="1789408"/>
            <a:chOff x="0" y="0"/>
            <a:chExt cx="2385877" cy="238587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385877" cy="2385877"/>
            </a:xfrm>
            <a:custGeom>
              <a:avLst/>
              <a:gdLst/>
              <a:ahLst/>
              <a:cxnLst/>
              <a:rect r="r" b="b" t="t" l="l"/>
              <a:pathLst>
                <a:path h="2385877" w="2385877">
                  <a:moveTo>
                    <a:pt x="0" y="0"/>
                  </a:moveTo>
                  <a:lnTo>
                    <a:pt x="2385877" y="0"/>
                  </a:lnTo>
                  <a:lnTo>
                    <a:pt x="2385877" y="2385877"/>
                  </a:lnTo>
                  <a:lnTo>
                    <a:pt x="0" y="238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692711" y="406470"/>
              <a:ext cx="1000454" cy="1572937"/>
            </a:xfrm>
            <a:custGeom>
              <a:avLst/>
              <a:gdLst/>
              <a:ahLst/>
              <a:cxnLst/>
              <a:rect r="r" b="b" t="t" l="l"/>
              <a:pathLst>
                <a:path h="1572937" w="1000454">
                  <a:moveTo>
                    <a:pt x="0" y="0"/>
                  </a:moveTo>
                  <a:lnTo>
                    <a:pt x="1000455" y="0"/>
                  </a:lnTo>
                  <a:lnTo>
                    <a:pt x="1000455" y="1572937"/>
                  </a:lnTo>
                  <a:lnTo>
                    <a:pt x="0" y="1572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4868583" y="3418830"/>
            <a:ext cx="1789408" cy="1789408"/>
            <a:chOff x="0" y="0"/>
            <a:chExt cx="2385877" cy="238587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385877" cy="2385877"/>
            </a:xfrm>
            <a:custGeom>
              <a:avLst/>
              <a:gdLst/>
              <a:ahLst/>
              <a:cxnLst/>
              <a:rect r="r" b="b" t="t" l="l"/>
              <a:pathLst>
                <a:path h="2385877" w="2385877">
                  <a:moveTo>
                    <a:pt x="0" y="0"/>
                  </a:moveTo>
                  <a:lnTo>
                    <a:pt x="2385877" y="0"/>
                  </a:lnTo>
                  <a:lnTo>
                    <a:pt x="2385877" y="2385877"/>
                  </a:lnTo>
                  <a:lnTo>
                    <a:pt x="0" y="238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692711" y="406470"/>
              <a:ext cx="1000454" cy="1572937"/>
            </a:xfrm>
            <a:custGeom>
              <a:avLst/>
              <a:gdLst/>
              <a:ahLst/>
              <a:cxnLst/>
              <a:rect r="r" b="b" t="t" l="l"/>
              <a:pathLst>
                <a:path h="1572937" w="1000454">
                  <a:moveTo>
                    <a:pt x="0" y="0"/>
                  </a:moveTo>
                  <a:lnTo>
                    <a:pt x="1000455" y="0"/>
                  </a:lnTo>
                  <a:lnTo>
                    <a:pt x="1000455" y="1572937"/>
                  </a:lnTo>
                  <a:lnTo>
                    <a:pt x="0" y="1572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868583" y="5446362"/>
            <a:ext cx="1789408" cy="1789408"/>
            <a:chOff x="0" y="0"/>
            <a:chExt cx="2385877" cy="238587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385877" cy="2385877"/>
            </a:xfrm>
            <a:custGeom>
              <a:avLst/>
              <a:gdLst/>
              <a:ahLst/>
              <a:cxnLst/>
              <a:rect r="r" b="b" t="t" l="l"/>
              <a:pathLst>
                <a:path h="2385877" w="2385877">
                  <a:moveTo>
                    <a:pt x="0" y="0"/>
                  </a:moveTo>
                  <a:lnTo>
                    <a:pt x="2385877" y="0"/>
                  </a:lnTo>
                  <a:lnTo>
                    <a:pt x="2385877" y="2385877"/>
                  </a:lnTo>
                  <a:lnTo>
                    <a:pt x="0" y="2385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474123" y="521745"/>
              <a:ext cx="1437630" cy="1342387"/>
            </a:xfrm>
            <a:custGeom>
              <a:avLst/>
              <a:gdLst/>
              <a:ahLst/>
              <a:cxnLst/>
              <a:rect r="r" b="b" t="t" l="l"/>
              <a:pathLst>
                <a:path h="1342387" w="1437630">
                  <a:moveTo>
                    <a:pt x="0" y="0"/>
                  </a:moveTo>
                  <a:lnTo>
                    <a:pt x="1437631" y="0"/>
                  </a:lnTo>
                  <a:lnTo>
                    <a:pt x="1437631" y="1342387"/>
                  </a:lnTo>
                  <a:lnTo>
                    <a:pt x="0" y="13423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5389878" y="1500817"/>
            <a:ext cx="7508243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13</a:t>
            </a:r>
          </a:p>
        </p:txBody>
      </p:sp>
      <p:sp>
        <p:nvSpPr>
          <p:cNvPr name="AutoShape 37" id="37"/>
          <p:cNvSpPr/>
          <p:nvPr/>
        </p:nvSpPr>
        <p:spPr>
          <a:xfrm flipH="true">
            <a:off x="14137192" y="2281544"/>
            <a:ext cx="0" cy="6087055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>
            <a:off x="14031135" y="2281544"/>
            <a:ext cx="837448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>
            <a:off x="14031135" y="4313534"/>
            <a:ext cx="837448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>
            <a:off x="14031135" y="6341066"/>
            <a:ext cx="837448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14031135" y="8368599"/>
            <a:ext cx="837448" cy="0"/>
          </a:xfrm>
          <a:prstGeom prst="line">
            <a:avLst/>
          </a:prstGeom>
          <a:ln cap="flat" w="228600">
            <a:solidFill>
              <a:srgbClr val="86C1FF"/>
            </a:solidFill>
            <a:prstDash val="sys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45463" y="1488551"/>
            <a:ext cx="9913837" cy="2800659"/>
          </a:xfrm>
          <a:custGeom>
            <a:avLst/>
            <a:gdLst/>
            <a:ahLst/>
            <a:cxnLst/>
            <a:rect r="r" b="b" t="t" l="l"/>
            <a:pathLst>
              <a:path h="2800659" w="9913837">
                <a:moveTo>
                  <a:pt x="0" y="0"/>
                </a:moveTo>
                <a:lnTo>
                  <a:pt x="9913837" y="0"/>
                </a:lnTo>
                <a:lnTo>
                  <a:pt x="9913837" y="2800658"/>
                </a:lnTo>
                <a:lnTo>
                  <a:pt x="0" y="2800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45463" y="5109630"/>
            <a:ext cx="9913837" cy="1995160"/>
          </a:xfrm>
          <a:custGeom>
            <a:avLst/>
            <a:gdLst/>
            <a:ahLst/>
            <a:cxnLst/>
            <a:rect r="r" b="b" t="t" l="l"/>
            <a:pathLst>
              <a:path h="1995160" w="9913837">
                <a:moveTo>
                  <a:pt x="0" y="0"/>
                </a:moveTo>
                <a:lnTo>
                  <a:pt x="9913837" y="0"/>
                </a:lnTo>
                <a:lnTo>
                  <a:pt x="9913837" y="1995159"/>
                </a:lnTo>
                <a:lnTo>
                  <a:pt x="0" y="19951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45463" y="7782334"/>
            <a:ext cx="9913837" cy="1350760"/>
          </a:xfrm>
          <a:custGeom>
            <a:avLst/>
            <a:gdLst/>
            <a:ahLst/>
            <a:cxnLst/>
            <a:rect r="r" b="b" t="t" l="l"/>
            <a:pathLst>
              <a:path h="1350760" w="9913837">
                <a:moveTo>
                  <a:pt x="0" y="0"/>
                </a:moveTo>
                <a:lnTo>
                  <a:pt x="9913837" y="0"/>
                </a:lnTo>
                <a:lnTo>
                  <a:pt x="9913837" y="1350760"/>
                </a:lnTo>
                <a:lnTo>
                  <a:pt x="0" y="13507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82107" y="4289209"/>
            <a:ext cx="3653340" cy="4843885"/>
          </a:xfrm>
          <a:custGeom>
            <a:avLst/>
            <a:gdLst/>
            <a:ahLst/>
            <a:cxnLst/>
            <a:rect r="r" b="b" t="t" l="l"/>
            <a:pathLst>
              <a:path h="4843885" w="3653340">
                <a:moveTo>
                  <a:pt x="0" y="0"/>
                </a:moveTo>
                <a:lnTo>
                  <a:pt x="3653340" y="0"/>
                </a:lnTo>
                <a:lnTo>
                  <a:pt x="3653340" y="4843885"/>
                </a:lnTo>
                <a:lnTo>
                  <a:pt x="0" y="4843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35757" y="2788271"/>
            <a:ext cx="2373020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5757" y="2334881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45463" y="1106281"/>
            <a:ext cx="872919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/src/main/resources/application.properties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45463" y="4727359"/>
            <a:ext cx="872919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/src/main/resources/application-secret.properties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5463" y="7400064"/>
            <a:ext cx="872919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/.gitignore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5757" y="3409173"/>
            <a:ext cx="271317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render.com 배포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60590" y="1028700"/>
            <a:ext cx="11798710" cy="8229600"/>
          </a:xfrm>
          <a:custGeom>
            <a:avLst/>
            <a:gdLst/>
            <a:ahLst/>
            <a:cxnLst/>
            <a:rect r="r" b="b" t="t" l="l"/>
            <a:pathLst>
              <a:path h="8229600" w="11798710">
                <a:moveTo>
                  <a:pt x="0" y="0"/>
                </a:moveTo>
                <a:lnTo>
                  <a:pt x="11798710" y="0"/>
                </a:lnTo>
                <a:lnTo>
                  <a:pt x="117987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5757" y="2788271"/>
            <a:ext cx="2373020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5757" y="2334881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5757" y="3409173"/>
            <a:ext cx="271317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render.com 배포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76359">
            <a:off x="-227560" y="455732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78669" y="1990147"/>
            <a:ext cx="7709763" cy="7268153"/>
          </a:xfrm>
          <a:custGeom>
            <a:avLst/>
            <a:gdLst/>
            <a:ahLst/>
            <a:cxnLst/>
            <a:rect r="r" b="b" t="t" l="l"/>
            <a:pathLst>
              <a:path h="7268153" w="7709763">
                <a:moveTo>
                  <a:pt x="0" y="0"/>
                </a:moveTo>
                <a:lnTo>
                  <a:pt x="7709763" y="0"/>
                </a:lnTo>
                <a:lnTo>
                  <a:pt x="7709763" y="7268153"/>
                </a:lnTo>
                <a:lnTo>
                  <a:pt x="0" y="726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5757" y="2788271"/>
            <a:ext cx="2373020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코드리뷰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5757" y="2334881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13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5757" y="3409173"/>
            <a:ext cx="271317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render.com 배포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8669" y="1607876"/>
            <a:ext cx="7709763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A600"/>
                </a:solidFill>
                <a:latin typeface="210 도시락"/>
                <a:ea typeface="210 도시락"/>
                <a:cs typeface="210 도시락"/>
                <a:sym typeface="210 도시락"/>
              </a:rPr>
              <a:t>/dockerfile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0686" y="3908425"/>
            <a:ext cx="9826629" cy="199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b="true">
                <a:solidFill>
                  <a:srgbClr val="F58219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Q&amp;A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4976" y="373457"/>
            <a:ext cx="6222236" cy="9558020"/>
            <a:chOff x="0" y="0"/>
            <a:chExt cx="1638778" cy="25173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8778" cy="2517339"/>
            </a:xfrm>
            <a:custGeom>
              <a:avLst/>
              <a:gdLst/>
              <a:ahLst/>
              <a:cxnLst/>
              <a:rect r="r" b="b" t="t" l="l"/>
              <a:pathLst>
                <a:path h="2517339" w="1638778">
                  <a:moveTo>
                    <a:pt x="31106" y="0"/>
                  </a:moveTo>
                  <a:lnTo>
                    <a:pt x="1607672" y="0"/>
                  </a:lnTo>
                  <a:cubicBezTo>
                    <a:pt x="1624851" y="0"/>
                    <a:pt x="1638778" y="13927"/>
                    <a:pt x="1638778" y="31106"/>
                  </a:cubicBezTo>
                  <a:lnTo>
                    <a:pt x="1638778" y="2486233"/>
                  </a:lnTo>
                  <a:cubicBezTo>
                    <a:pt x="1638778" y="2503412"/>
                    <a:pt x="1624851" y="2517339"/>
                    <a:pt x="1607672" y="2517339"/>
                  </a:cubicBezTo>
                  <a:lnTo>
                    <a:pt x="31106" y="2517339"/>
                  </a:lnTo>
                  <a:cubicBezTo>
                    <a:pt x="13927" y="2517339"/>
                    <a:pt x="0" y="2503412"/>
                    <a:pt x="0" y="2486233"/>
                  </a:cubicBezTo>
                  <a:lnTo>
                    <a:pt x="0" y="31106"/>
                  </a:lnTo>
                  <a:cubicBezTo>
                    <a:pt x="0" y="13927"/>
                    <a:pt x="13927" y="0"/>
                    <a:pt x="31106" y="0"/>
                  </a:cubicBezTo>
                  <a:close/>
                </a:path>
              </a:pathLst>
            </a:custGeom>
            <a:solidFill>
              <a:srgbClr val="F0F0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638778" cy="26125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35757" y="4528249"/>
            <a:ext cx="2596997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0"/>
              </a:lnSpc>
            </a:pPr>
            <a:r>
              <a:rPr lang="en-US" sz="4299" b="true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기능 구현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35757" y="3932307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116341" y="626712"/>
            <a:ext cx="6269753" cy="1657021"/>
            <a:chOff x="0" y="0"/>
            <a:chExt cx="8359671" cy="220936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359671" cy="2209362"/>
              <a:chOff x="0" y="0"/>
              <a:chExt cx="1651293" cy="43641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651293" cy="436417"/>
              </a:xfrm>
              <a:custGeom>
                <a:avLst/>
                <a:gdLst/>
                <a:ahLst/>
                <a:cxnLst/>
                <a:rect r="r" b="b" t="t" l="l"/>
                <a:pathLst>
                  <a:path h="436417" w="1651293">
                    <a:moveTo>
                      <a:pt x="25931" y="0"/>
                    </a:moveTo>
                    <a:lnTo>
                      <a:pt x="1625362" y="0"/>
                    </a:lnTo>
                    <a:cubicBezTo>
                      <a:pt x="1632239" y="0"/>
                      <a:pt x="1638835" y="2732"/>
                      <a:pt x="1643698" y="7595"/>
                    </a:cubicBezTo>
                    <a:cubicBezTo>
                      <a:pt x="1648561" y="12458"/>
                      <a:pt x="1651293" y="19054"/>
                      <a:pt x="1651293" y="25931"/>
                    </a:cubicBezTo>
                    <a:lnTo>
                      <a:pt x="1651293" y="410486"/>
                    </a:lnTo>
                    <a:cubicBezTo>
                      <a:pt x="1651293" y="424807"/>
                      <a:pt x="1639683" y="436417"/>
                      <a:pt x="1625362" y="436417"/>
                    </a:cubicBezTo>
                    <a:lnTo>
                      <a:pt x="25931" y="436417"/>
                    </a:lnTo>
                    <a:cubicBezTo>
                      <a:pt x="19054" y="436417"/>
                      <a:pt x="12458" y="433685"/>
                      <a:pt x="7595" y="428822"/>
                    </a:cubicBezTo>
                    <a:cubicBezTo>
                      <a:pt x="2732" y="423959"/>
                      <a:pt x="0" y="417364"/>
                      <a:pt x="0" y="410486"/>
                    </a:cubicBezTo>
                    <a:lnTo>
                      <a:pt x="0" y="25931"/>
                    </a:lnTo>
                    <a:cubicBezTo>
                      <a:pt x="0" y="19054"/>
                      <a:pt x="2732" y="12458"/>
                      <a:pt x="7595" y="7595"/>
                    </a:cubicBezTo>
                    <a:cubicBezTo>
                      <a:pt x="12458" y="2732"/>
                      <a:pt x="19054" y="0"/>
                      <a:pt x="25931" y="0"/>
                    </a:cubicBezTo>
                    <a:close/>
                  </a:path>
                </a:pathLst>
              </a:custGeom>
              <a:solidFill>
                <a:srgbClr val="FFA600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95250"/>
                <a:ext cx="1651293" cy="5316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84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63562" y="154431"/>
              <a:ext cx="702360" cy="528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64"/>
                </a:lnSpc>
              </a:pPr>
              <a:r>
                <a:rPr lang="en-US" sz="2117" b="true">
                  <a:solidFill>
                    <a:srgbClr val="FFFFFF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01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1691046" y="259206"/>
              <a:ext cx="0" cy="317734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3" id="13"/>
            <p:cNvSpPr txBox="true"/>
            <p:nvPr/>
          </p:nvSpPr>
          <p:spPr>
            <a:xfrm rot="0">
              <a:off x="663562" y="1241605"/>
              <a:ext cx="7087736" cy="7679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80"/>
                </a:lnSpc>
              </a:pPr>
              <a:r>
                <a:rPr lang="en-US" sz="1700">
                  <a:solidFill>
                    <a:srgbClr val="FFFFFF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Spring Security 기반의 회원가입과 로그인 기능, 비밀번호를 Bcrypt로 암호화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63562" y="616129"/>
              <a:ext cx="3941167" cy="663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FFFFFF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회원가입 및 로그인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989547" y="2399111"/>
            <a:ext cx="6269753" cy="1657021"/>
            <a:chOff x="0" y="0"/>
            <a:chExt cx="1651293" cy="43641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1293" cy="436417"/>
            </a:xfrm>
            <a:custGeom>
              <a:avLst/>
              <a:gdLst/>
              <a:ahLst/>
              <a:cxnLst/>
              <a:rect r="r" b="b" t="t" l="l"/>
              <a:pathLst>
                <a:path h="436417" w="165129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410486"/>
                  </a:lnTo>
                  <a:cubicBezTo>
                    <a:pt x="1651293" y="424807"/>
                    <a:pt x="1639683" y="436417"/>
                    <a:pt x="1625362" y="436417"/>
                  </a:cubicBezTo>
                  <a:lnTo>
                    <a:pt x="25931" y="436417"/>
                  </a:lnTo>
                  <a:cubicBezTo>
                    <a:pt x="19054" y="436417"/>
                    <a:pt x="12458" y="433685"/>
                    <a:pt x="7595" y="428822"/>
                  </a:cubicBezTo>
                  <a:cubicBezTo>
                    <a:pt x="2732" y="423959"/>
                    <a:pt x="0" y="417364"/>
                    <a:pt x="0" y="410486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651293" cy="531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487218" y="2488740"/>
            <a:ext cx="526770" cy="42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02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2257831" y="2593515"/>
            <a:ext cx="0" cy="2383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0" id="20"/>
          <p:cNvSpPr txBox="true"/>
          <p:nvPr/>
        </p:nvSpPr>
        <p:spPr>
          <a:xfrm rot="0">
            <a:off x="11487218" y="3530523"/>
            <a:ext cx="5315802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누구나 생성할 수 있으며, 누구나 참가 가능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487218" y="2844539"/>
            <a:ext cx="53158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모임 생성 및 조회/참가/삭제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116341" y="4235202"/>
            <a:ext cx="6269753" cy="1657021"/>
            <a:chOff x="0" y="0"/>
            <a:chExt cx="1651293" cy="43641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51293" cy="436417"/>
            </a:xfrm>
            <a:custGeom>
              <a:avLst/>
              <a:gdLst/>
              <a:ahLst/>
              <a:cxnLst/>
              <a:rect r="r" b="b" t="t" l="l"/>
              <a:pathLst>
                <a:path h="436417" w="165129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410486"/>
                  </a:lnTo>
                  <a:cubicBezTo>
                    <a:pt x="1651293" y="424807"/>
                    <a:pt x="1639683" y="436417"/>
                    <a:pt x="1625362" y="436417"/>
                  </a:cubicBezTo>
                  <a:lnTo>
                    <a:pt x="25931" y="436417"/>
                  </a:lnTo>
                  <a:cubicBezTo>
                    <a:pt x="19054" y="436417"/>
                    <a:pt x="12458" y="433685"/>
                    <a:pt x="7595" y="428822"/>
                  </a:cubicBezTo>
                  <a:cubicBezTo>
                    <a:pt x="2732" y="423959"/>
                    <a:pt x="0" y="417364"/>
                    <a:pt x="0" y="410486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0"/>
              <a:ext cx="1651293" cy="531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614012" y="4324832"/>
            <a:ext cx="526770" cy="42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03</a:t>
            </a:r>
          </a:p>
        </p:txBody>
      </p:sp>
      <p:sp>
        <p:nvSpPr>
          <p:cNvPr name="AutoShape 26" id="26"/>
          <p:cNvSpPr/>
          <p:nvPr/>
        </p:nvSpPr>
        <p:spPr>
          <a:xfrm>
            <a:off x="6384625" y="4429607"/>
            <a:ext cx="0" cy="2383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7" id="27"/>
          <p:cNvSpPr txBox="true"/>
          <p:nvPr/>
        </p:nvSpPr>
        <p:spPr>
          <a:xfrm rot="0">
            <a:off x="5614012" y="5384091"/>
            <a:ext cx="5315802" cy="290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참여자 간 소통을 위한 리뷰 작성 및 질문/답변 기능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614012" y="4680630"/>
            <a:ext cx="531580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리뷰 및 Q&amp;A 기능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0989547" y="6073198"/>
            <a:ext cx="6269753" cy="1657021"/>
            <a:chOff x="0" y="0"/>
            <a:chExt cx="1651293" cy="43641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651293" cy="436417"/>
            </a:xfrm>
            <a:custGeom>
              <a:avLst/>
              <a:gdLst/>
              <a:ahLst/>
              <a:cxnLst/>
              <a:rect r="r" b="b" t="t" l="l"/>
              <a:pathLst>
                <a:path h="436417" w="165129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410486"/>
                  </a:lnTo>
                  <a:cubicBezTo>
                    <a:pt x="1651293" y="424807"/>
                    <a:pt x="1639683" y="436417"/>
                    <a:pt x="1625362" y="436417"/>
                  </a:cubicBezTo>
                  <a:lnTo>
                    <a:pt x="25931" y="436417"/>
                  </a:lnTo>
                  <a:cubicBezTo>
                    <a:pt x="19054" y="436417"/>
                    <a:pt x="12458" y="433685"/>
                    <a:pt x="7595" y="428822"/>
                  </a:cubicBezTo>
                  <a:cubicBezTo>
                    <a:pt x="2732" y="423959"/>
                    <a:pt x="0" y="417364"/>
                    <a:pt x="0" y="410486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95250"/>
              <a:ext cx="1651293" cy="531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1487218" y="6162828"/>
            <a:ext cx="526770" cy="42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04</a:t>
            </a:r>
          </a:p>
        </p:txBody>
      </p:sp>
      <p:sp>
        <p:nvSpPr>
          <p:cNvPr name="AutoShape 33" id="33"/>
          <p:cNvSpPr/>
          <p:nvPr/>
        </p:nvSpPr>
        <p:spPr>
          <a:xfrm>
            <a:off x="12257831" y="6267603"/>
            <a:ext cx="0" cy="2383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4" id="34"/>
          <p:cNvSpPr txBox="true"/>
          <p:nvPr/>
        </p:nvSpPr>
        <p:spPr>
          <a:xfrm rot="0">
            <a:off x="11487218" y="6994877"/>
            <a:ext cx="5315802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AWS 표준 라이브러리를 통한 서드파티 서비스에 이미지 업로드 및 조회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487218" y="6518626"/>
            <a:ext cx="29558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파일 업로드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5140100" y="7911195"/>
            <a:ext cx="6269753" cy="1657021"/>
            <a:chOff x="0" y="0"/>
            <a:chExt cx="1651293" cy="43641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651293" cy="436417"/>
            </a:xfrm>
            <a:custGeom>
              <a:avLst/>
              <a:gdLst/>
              <a:ahLst/>
              <a:cxnLst/>
              <a:rect r="r" b="b" t="t" l="l"/>
              <a:pathLst>
                <a:path h="436417" w="1651293">
                  <a:moveTo>
                    <a:pt x="25931" y="0"/>
                  </a:moveTo>
                  <a:lnTo>
                    <a:pt x="1625362" y="0"/>
                  </a:lnTo>
                  <a:cubicBezTo>
                    <a:pt x="1632239" y="0"/>
                    <a:pt x="1638835" y="2732"/>
                    <a:pt x="1643698" y="7595"/>
                  </a:cubicBezTo>
                  <a:cubicBezTo>
                    <a:pt x="1648561" y="12458"/>
                    <a:pt x="1651293" y="19054"/>
                    <a:pt x="1651293" y="25931"/>
                  </a:cubicBezTo>
                  <a:lnTo>
                    <a:pt x="1651293" y="410486"/>
                  </a:lnTo>
                  <a:cubicBezTo>
                    <a:pt x="1651293" y="424807"/>
                    <a:pt x="1639683" y="436417"/>
                    <a:pt x="1625362" y="436417"/>
                  </a:cubicBezTo>
                  <a:lnTo>
                    <a:pt x="25931" y="436417"/>
                  </a:lnTo>
                  <a:cubicBezTo>
                    <a:pt x="19054" y="436417"/>
                    <a:pt x="12458" y="433685"/>
                    <a:pt x="7595" y="428822"/>
                  </a:cubicBezTo>
                  <a:cubicBezTo>
                    <a:pt x="2732" y="423959"/>
                    <a:pt x="0" y="417364"/>
                    <a:pt x="0" y="410486"/>
                  </a:cubicBezTo>
                  <a:lnTo>
                    <a:pt x="0" y="25931"/>
                  </a:lnTo>
                  <a:cubicBezTo>
                    <a:pt x="0" y="19054"/>
                    <a:pt x="2732" y="12458"/>
                    <a:pt x="7595" y="7595"/>
                  </a:cubicBezTo>
                  <a:cubicBezTo>
                    <a:pt x="12458" y="2732"/>
                    <a:pt x="19054" y="0"/>
                    <a:pt x="25931" y="0"/>
                  </a:cubicBezTo>
                  <a:close/>
                </a:path>
              </a:pathLst>
            </a:custGeom>
            <a:solidFill>
              <a:srgbClr val="FFA60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0"/>
              <a:ext cx="1651293" cy="5316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637771" y="8000824"/>
            <a:ext cx="526770" cy="422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4"/>
              </a:lnSpc>
            </a:pPr>
            <a:r>
              <a:rPr lang="en-US" sz="2117" b="tru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05</a:t>
            </a:r>
          </a:p>
        </p:txBody>
      </p:sp>
      <p:sp>
        <p:nvSpPr>
          <p:cNvPr name="AutoShape 40" id="40"/>
          <p:cNvSpPr/>
          <p:nvPr/>
        </p:nvSpPr>
        <p:spPr>
          <a:xfrm>
            <a:off x="6408384" y="8105599"/>
            <a:ext cx="0" cy="2383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5637771" y="8832873"/>
            <a:ext cx="5315802" cy="585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관리자 권한을 부여한 계정을 통한 공지 등록, 회원 관리, 모임 관리 기능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5637771" y="8356623"/>
            <a:ext cx="295587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210 도시락"/>
                <a:ea typeface="210 도시락"/>
                <a:cs typeface="210 도시락"/>
                <a:sym typeface="210 도시락"/>
              </a:rPr>
              <a:t>관리자 페이지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6994" y="-3259468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0" y="0"/>
                </a:moveTo>
                <a:lnTo>
                  <a:pt x="10474737" y="0"/>
                </a:lnTo>
                <a:lnTo>
                  <a:pt x="10474737" y="14625104"/>
                </a:lnTo>
                <a:lnTo>
                  <a:pt x="0" y="146251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0686" y="3317488"/>
            <a:ext cx="9826629" cy="3765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>
                <a:solidFill>
                  <a:srgbClr val="F58219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THANK YOU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853605">
            <a:off x="-3551439" y="-1863403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2843629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요구사항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853605">
            <a:off x="-3551439" y="-1863403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2843629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요구사항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9853605">
            <a:off x="-3551439" y="-1863403"/>
            <a:ext cx="10474737" cy="14625104"/>
          </a:xfrm>
          <a:custGeom>
            <a:avLst/>
            <a:gdLst/>
            <a:ahLst/>
            <a:cxnLst/>
            <a:rect r="r" b="b" t="t" l="l"/>
            <a:pathLst>
              <a:path h="14625104" w="10474737">
                <a:moveTo>
                  <a:pt x="10474737" y="14625105"/>
                </a:moveTo>
                <a:lnTo>
                  <a:pt x="0" y="14625105"/>
                </a:lnTo>
                <a:lnTo>
                  <a:pt x="0" y="0"/>
                </a:lnTo>
                <a:lnTo>
                  <a:pt x="10474737" y="0"/>
                </a:lnTo>
                <a:lnTo>
                  <a:pt x="10474737" y="1462510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3" id="3"/>
          <p:cNvGraphicFramePr/>
          <p:nvPr/>
        </p:nvGraphicFramePr>
        <p:xfrm>
          <a:off x="1028700" y="2843629"/>
          <a:ext cx="16262753" cy="3993953"/>
        </p:xfrm>
        <a:graphic>
          <a:graphicData uri="http://schemas.openxmlformats.org/presentationml/2006/ole">
            <p:oleObj imgW="19507200" imgH="7239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4460107" y="1500817"/>
            <a:ext cx="9367785" cy="678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0"/>
              </a:lnSpc>
            </a:pPr>
            <a:r>
              <a:rPr lang="en-US" b="true" sz="4299">
                <a:solidFill>
                  <a:srgbClr val="242424"/>
                </a:solidFill>
                <a:latin typeface="Agrandir Grand Heavy"/>
                <a:ea typeface="Agrandir Grand Heavy"/>
                <a:cs typeface="Agrandir Grand Heavy"/>
                <a:sym typeface="Agrandir Grand Heavy"/>
              </a:rPr>
              <a:t>요구사항 정의서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80480" y="904875"/>
            <a:ext cx="1327040" cy="481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06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38485" y="6818879"/>
            <a:ext cx="757703" cy="31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9"/>
              </a:lnSpc>
            </a:pPr>
            <a:r>
              <a:rPr lang="en-US" b="true" sz="2051">
                <a:solidFill>
                  <a:srgbClr val="FFFFFF"/>
                </a:solidFill>
                <a:latin typeface="Agrandir Grand Bold"/>
                <a:ea typeface="Agrandir Grand Bold"/>
                <a:cs typeface="Agrandir Grand Bold"/>
                <a:sym typeface="Agrandir Grand Bold"/>
              </a:rPr>
              <a:t>02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DAGvL8D4t-E</dc:identifier>
  <dcterms:modified xsi:type="dcterms:W3CDTF">2011-08-01T06:04:30Z</dcterms:modified>
  <cp:revision>1</cp:revision>
  <dc:title>MOIDA</dc:title>
</cp:coreProperties>
</file>